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Inria Sans"/>
      <p:regular r:id="rId26"/>
      <p:bold r:id="rId27"/>
      <p:italic r:id="rId28"/>
      <p:boldItalic r:id="rId29"/>
    </p:embeddedFont>
    <p:embeddedFont>
      <p:font typeface="Nunito"/>
      <p:regular r:id="rId30"/>
      <p:bold r:id="rId31"/>
      <p:italic r:id="rId32"/>
      <p:boldItalic r:id="rId33"/>
    </p:embeddedFont>
    <p:embeddedFont>
      <p:font typeface="Didact Gothic"/>
      <p:regular r:id="rId34"/>
    </p:embeddedFont>
    <p:embeddedFont>
      <p:font typeface="Old Standard TT"/>
      <p:regular r:id="rId35"/>
      <p:bold r:id="rId36"/>
      <p:italic r:id="rId37"/>
    </p:embeddedFont>
    <p:embeddedFont>
      <p:font typeface="Montserrat ExtraBold"/>
      <p:bold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FCBB1B7-9427-409A-8BB6-9A966CEBB6CE}">
  <a:tblStyle styleId="{4FCBB1B7-9427-409A-8BB6-9A966CEBB6C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InriaSans-regular.fntdata"/><Relationship Id="rId25" Type="http://schemas.openxmlformats.org/officeDocument/2006/relationships/slide" Target="slides/slide20.xml"/><Relationship Id="rId28" Type="http://schemas.openxmlformats.org/officeDocument/2006/relationships/font" Target="fonts/InriaSans-italic.fntdata"/><Relationship Id="rId27" Type="http://schemas.openxmlformats.org/officeDocument/2006/relationships/font" Target="fonts/InriaSans-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InriaSans-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bold.fntdata"/><Relationship Id="rId30" Type="http://schemas.openxmlformats.org/officeDocument/2006/relationships/font" Target="fonts/Nunito-regular.fntdata"/><Relationship Id="rId11" Type="http://schemas.openxmlformats.org/officeDocument/2006/relationships/slide" Target="slides/slide6.xml"/><Relationship Id="rId33" Type="http://schemas.openxmlformats.org/officeDocument/2006/relationships/font" Target="fonts/Nunito-boldItalic.fntdata"/><Relationship Id="rId10" Type="http://schemas.openxmlformats.org/officeDocument/2006/relationships/slide" Target="slides/slide5.xml"/><Relationship Id="rId32" Type="http://schemas.openxmlformats.org/officeDocument/2006/relationships/font" Target="fonts/Nunito-italic.fntdata"/><Relationship Id="rId13" Type="http://schemas.openxmlformats.org/officeDocument/2006/relationships/slide" Target="slides/slide8.xml"/><Relationship Id="rId35" Type="http://schemas.openxmlformats.org/officeDocument/2006/relationships/font" Target="fonts/OldStandardTT-regular.fntdata"/><Relationship Id="rId12" Type="http://schemas.openxmlformats.org/officeDocument/2006/relationships/slide" Target="slides/slide7.xml"/><Relationship Id="rId34" Type="http://schemas.openxmlformats.org/officeDocument/2006/relationships/font" Target="fonts/DidactGothic-regular.fntdata"/><Relationship Id="rId15" Type="http://schemas.openxmlformats.org/officeDocument/2006/relationships/slide" Target="slides/slide10.xml"/><Relationship Id="rId37" Type="http://schemas.openxmlformats.org/officeDocument/2006/relationships/font" Target="fonts/OldStandardTT-italic.fntdata"/><Relationship Id="rId14" Type="http://schemas.openxmlformats.org/officeDocument/2006/relationships/slide" Target="slides/slide9.xml"/><Relationship Id="rId36" Type="http://schemas.openxmlformats.org/officeDocument/2006/relationships/font" Target="fonts/OldStandardTT-bold.fntdata"/><Relationship Id="rId17" Type="http://schemas.openxmlformats.org/officeDocument/2006/relationships/slide" Target="slides/slide12.xml"/><Relationship Id="rId39" Type="http://schemas.openxmlformats.org/officeDocument/2006/relationships/font" Target="fonts/MontserratExtraBold-boldItalic.fntdata"/><Relationship Id="rId16" Type="http://schemas.openxmlformats.org/officeDocument/2006/relationships/slide" Target="slides/slide11.xml"/><Relationship Id="rId38" Type="http://schemas.openxmlformats.org/officeDocument/2006/relationships/font" Target="fonts/MontserratExtraBold-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1dd3286a6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1dd3286a6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7" name="Shape 377"/>
        <p:cNvGrpSpPr/>
        <p:nvPr/>
      </p:nvGrpSpPr>
      <p:grpSpPr>
        <a:xfrm>
          <a:off x="0" y="0"/>
          <a:ext cx="0" cy="0"/>
          <a:chOff x="0" y="0"/>
          <a:chExt cx="0" cy="0"/>
        </a:xfrm>
      </p:grpSpPr>
      <p:sp>
        <p:nvSpPr>
          <p:cNvPr id="378" name="Google Shape;378;g2a1c60bba04_3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9" name="Google Shape;379;g2a1c60bba04_3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2a1c60bba04_3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2a1c60bba04_3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a1b29c829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2a1b29c829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a1c60bba04_3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2a1c60bba04_3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a1b29c829f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2a1b29c829f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2a1c60bba04_3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1" name="Google Shape;431;g2a1c60bba04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2a1c60bba04_3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2a1c60bba04_3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2a1c60bba04_3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2a1c60bba04_3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2a1b29c829f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2a1b29c829f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1000"/>
              </a:spcBef>
              <a:spcAft>
                <a:spcPts val="0"/>
              </a:spcAft>
              <a:buClr>
                <a:srgbClr val="191919"/>
              </a:buClr>
              <a:buSzPts val="1400"/>
              <a:buFont typeface="Didact Gothic"/>
              <a:buAutoNum type="arabicPeriod"/>
            </a:pPr>
            <a:r>
              <a:rPr b="1" lang="en" sz="1400">
                <a:solidFill>
                  <a:srgbClr val="191919"/>
                </a:solidFill>
                <a:latin typeface="Didact Gothic"/>
                <a:ea typeface="Didact Gothic"/>
                <a:cs typeface="Didact Gothic"/>
                <a:sym typeface="Didact Gothic"/>
              </a:rPr>
              <a:t>Implement a streamlined method of removing returned items</a:t>
            </a:r>
            <a:endParaRPr b="1" sz="1400">
              <a:solidFill>
                <a:srgbClr val="191919"/>
              </a:solidFill>
              <a:latin typeface="Didact Gothic"/>
              <a:ea typeface="Didact Gothic"/>
              <a:cs typeface="Didact Gothic"/>
              <a:sym typeface="Didact Gothic"/>
            </a:endParaRPr>
          </a:p>
          <a:p>
            <a:pPr indent="0" lvl="0" marL="457200" rtl="0" algn="l">
              <a:spcBef>
                <a:spcPts val="1000"/>
              </a:spcBef>
              <a:spcAft>
                <a:spcPts val="0"/>
              </a:spcAft>
              <a:buNone/>
            </a:pPr>
            <a:r>
              <a:rPr lang="en" sz="1400">
                <a:solidFill>
                  <a:srgbClr val="191919"/>
                </a:solidFill>
                <a:latin typeface="Didact Gothic"/>
                <a:ea typeface="Didact Gothic"/>
                <a:cs typeface="Didact Gothic"/>
                <a:sym typeface="Didact Gothic"/>
              </a:rPr>
              <a:t>Ex. authorize PubSafe to remove items</a:t>
            </a:r>
            <a:endParaRPr sz="1400">
              <a:solidFill>
                <a:srgbClr val="191919"/>
              </a:solidFill>
              <a:latin typeface="Didact Gothic"/>
              <a:ea typeface="Didact Gothic"/>
              <a:cs typeface="Didact Gothic"/>
              <a:sym typeface="Didact Gothic"/>
            </a:endParaRPr>
          </a:p>
          <a:p>
            <a:pPr indent="-317500" lvl="0" marL="457200" rtl="0" algn="l">
              <a:spcBef>
                <a:spcPts val="1000"/>
              </a:spcBef>
              <a:spcAft>
                <a:spcPts val="0"/>
              </a:spcAft>
              <a:buClr>
                <a:srgbClr val="191919"/>
              </a:buClr>
              <a:buSzPts val="1400"/>
              <a:buFont typeface="Didact Gothic"/>
              <a:buAutoNum type="arabicPeriod"/>
            </a:pPr>
            <a:r>
              <a:rPr b="1" lang="en" sz="1400">
                <a:solidFill>
                  <a:srgbClr val="191919"/>
                </a:solidFill>
                <a:latin typeface="Didact Gothic"/>
                <a:ea typeface="Didact Gothic"/>
                <a:cs typeface="Didact Gothic"/>
                <a:sym typeface="Didact Gothic"/>
              </a:rPr>
              <a:t>Further improvement of the UI</a:t>
            </a:r>
            <a:endParaRPr b="1" sz="1400">
              <a:solidFill>
                <a:srgbClr val="191919"/>
              </a:solidFill>
              <a:latin typeface="Didact Gothic"/>
              <a:ea typeface="Didact Gothic"/>
              <a:cs typeface="Didact Gothic"/>
              <a:sym typeface="Didact Gothic"/>
            </a:endParaRPr>
          </a:p>
          <a:p>
            <a:pPr indent="0" lvl="0" marL="457200" rtl="0" algn="l">
              <a:spcBef>
                <a:spcPts val="1000"/>
              </a:spcBef>
              <a:spcAft>
                <a:spcPts val="0"/>
              </a:spcAft>
              <a:buNone/>
            </a:pPr>
            <a:r>
              <a:rPr lang="en" sz="1400">
                <a:solidFill>
                  <a:srgbClr val="191919"/>
                </a:solidFill>
                <a:latin typeface="Didact Gothic"/>
                <a:ea typeface="Didact Gothic"/>
                <a:cs typeface="Didact Gothic"/>
                <a:sym typeface="Didact Gothic"/>
              </a:rPr>
              <a:t>Improve color scheme &amp; mobile compatibility</a:t>
            </a:r>
            <a:endParaRPr sz="1400">
              <a:solidFill>
                <a:srgbClr val="191919"/>
              </a:solidFill>
              <a:latin typeface="Didact Gothic"/>
              <a:ea typeface="Didact Gothic"/>
              <a:cs typeface="Didact Gothic"/>
              <a:sym typeface="Didact Gothic"/>
            </a:endParaRPr>
          </a:p>
          <a:p>
            <a:pPr indent="-317500" lvl="0" marL="457200" rtl="0" algn="l">
              <a:spcBef>
                <a:spcPts val="1000"/>
              </a:spcBef>
              <a:spcAft>
                <a:spcPts val="0"/>
              </a:spcAft>
              <a:buClr>
                <a:srgbClr val="191919"/>
              </a:buClr>
              <a:buSzPts val="1400"/>
              <a:buFont typeface="Didact Gothic"/>
              <a:buAutoNum type="arabicPeriod"/>
            </a:pPr>
            <a:r>
              <a:rPr b="1" lang="en" sz="1400">
                <a:solidFill>
                  <a:srgbClr val="191919"/>
                </a:solidFill>
                <a:latin typeface="Didact Gothic"/>
                <a:ea typeface="Didact Gothic"/>
                <a:cs typeface="Didact Gothic"/>
                <a:sym typeface="Didact Gothic"/>
              </a:rPr>
              <a:t>Create a log table for returned items</a:t>
            </a:r>
            <a:endParaRPr b="1" sz="1400">
              <a:solidFill>
                <a:srgbClr val="191919"/>
              </a:solidFill>
              <a:latin typeface="Didact Gothic"/>
              <a:ea typeface="Didact Gothic"/>
              <a:cs typeface="Didact Gothic"/>
              <a:sym typeface="Didact Gothic"/>
            </a:endParaRPr>
          </a:p>
          <a:p>
            <a:pPr indent="0" lvl="0" marL="457200" rtl="0" algn="l">
              <a:spcBef>
                <a:spcPts val="1000"/>
              </a:spcBef>
              <a:spcAft>
                <a:spcPts val="0"/>
              </a:spcAft>
              <a:buNone/>
            </a:pPr>
            <a:r>
              <a:rPr lang="en" sz="1400">
                <a:solidFill>
                  <a:srgbClr val="191919"/>
                </a:solidFill>
                <a:latin typeface="Didact Gothic"/>
                <a:ea typeface="Didact Gothic"/>
                <a:cs typeface="Didact Gothic"/>
                <a:sym typeface="Didact Gothic"/>
              </a:rPr>
              <a:t>Collect lost and found rows in log table</a:t>
            </a:r>
            <a:endParaRPr sz="1400">
              <a:solidFill>
                <a:srgbClr val="191919"/>
              </a:solidFill>
              <a:latin typeface="Didact Gothic"/>
              <a:ea typeface="Didact Gothic"/>
              <a:cs typeface="Didact Gothic"/>
              <a:sym typeface="Didact Gothic"/>
            </a:endParaRPr>
          </a:p>
          <a:p>
            <a:pPr indent="-317500" lvl="0" marL="457200" rtl="0" algn="l">
              <a:spcBef>
                <a:spcPts val="1000"/>
              </a:spcBef>
              <a:spcAft>
                <a:spcPts val="0"/>
              </a:spcAft>
              <a:buClr>
                <a:srgbClr val="191919"/>
              </a:buClr>
              <a:buSzPts val="1400"/>
              <a:buFont typeface="Didact Gothic"/>
              <a:buAutoNum type="arabicPeriod"/>
            </a:pPr>
            <a:r>
              <a:rPr b="1" lang="en" sz="1400">
                <a:solidFill>
                  <a:srgbClr val="191919"/>
                </a:solidFill>
                <a:latin typeface="Didact Gothic"/>
                <a:ea typeface="Didact Gothic"/>
                <a:cs typeface="Didact Gothic"/>
                <a:sym typeface="Didact Gothic"/>
              </a:rPr>
              <a:t>Implement email notifications</a:t>
            </a:r>
            <a:endParaRPr b="1" sz="1400">
              <a:solidFill>
                <a:srgbClr val="191919"/>
              </a:solidFill>
              <a:latin typeface="Didact Gothic"/>
              <a:ea typeface="Didact Gothic"/>
              <a:cs typeface="Didact Gothic"/>
              <a:sym typeface="Didact Gothic"/>
            </a:endParaRPr>
          </a:p>
          <a:p>
            <a:pPr indent="0" lvl="0" marL="457200" rtl="0" algn="l">
              <a:spcBef>
                <a:spcPts val="1000"/>
              </a:spcBef>
              <a:spcAft>
                <a:spcPts val="1000"/>
              </a:spcAft>
              <a:buNone/>
            </a:pPr>
            <a:r>
              <a:rPr lang="en" sz="1400">
                <a:solidFill>
                  <a:srgbClr val="191919"/>
                </a:solidFill>
                <a:latin typeface="Didact Gothic"/>
                <a:ea typeface="Didact Gothic"/>
                <a:cs typeface="Didact Gothic"/>
                <a:sym typeface="Didact Gothic"/>
              </a:rPr>
              <a:t>Allow people who find items to use required email field on a lost item post to notify the user of the lost item</a:t>
            </a:r>
            <a:endParaRPr sz="1400">
              <a:solidFill>
                <a:srgbClr val="191919"/>
              </a:solidFill>
              <a:latin typeface="Didact Gothic"/>
              <a:ea typeface="Didact Gothic"/>
              <a:cs typeface="Didact Gothic"/>
              <a:sym typeface="Didact Gothic"/>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2a1c60bba04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2a1c60bba04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1dd3286a66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1dd3286a66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a1c60bba04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a1c60bba04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99f2f57a71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99f2f57a71_0_2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a1c60bba04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a1c60bba04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a1b29c829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2a1b29c829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191919"/>
                </a:solidFill>
                <a:latin typeface="Didact Gothic"/>
                <a:ea typeface="Didact Gothic"/>
                <a:cs typeface="Didact Gothic"/>
                <a:sym typeface="Didact Gothic"/>
              </a:rPr>
              <a:t>Reese lost a lime green AirPods case near the DCC one day, and in a panic tore apart his bag looking for them.</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rPr lang="en" sz="1400">
                <a:solidFill>
                  <a:srgbClr val="191919"/>
                </a:solidFill>
                <a:latin typeface="Didact Gothic"/>
                <a:ea typeface="Didact Gothic"/>
                <a:cs typeface="Didact Gothic"/>
                <a:sym typeface="Didact Gothic"/>
              </a:rPr>
              <a:t>Reese was ready to buy another case when his roommate informed him about Hound.</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rPr lang="en" sz="1400">
                <a:solidFill>
                  <a:srgbClr val="191919"/>
                </a:solidFill>
                <a:latin typeface="Didact Gothic"/>
                <a:ea typeface="Didact Gothic"/>
                <a:cs typeface="Didact Gothic"/>
                <a:sym typeface="Didact Gothic"/>
              </a:rPr>
              <a:t>Reese declared his AirPods lost, attached an image and that he last had them at the DCC, and within days he found a matching listing.</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rPr lang="en" sz="1400">
                <a:solidFill>
                  <a:srgbClr val="191919"/>
                </a:solidFill>
                <a:latin typeface="Didact Gothic"/>
                <a:ea typeface="Didact Gothic"/>
                <a:cs typeface="Didact Gothic"/>
                <a:sym typeface="Didact Gothic"/>
              </a:rPr>
              <a:t>He picked them up at PubSafe the same day.</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rPr lang="en" sz="1400">
                <a:solidFill>
                  <a:srgbClr val="191919"/>
                </a:solidFill>
                <a:latin typeface="Didact Gothic"/>
                <a:ea typeface="Didact Gothic"/>
                <a:cs typeface="Didact Gothic"/>
                <a:sym typeface="Didact Gothic"/>
              </a:rPr>
              <a:t>Prof. Candice “Candy” Korn is an RPI professor training for a 10K in her downtime by jogging between classes.</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rPr lang="en" sz="1400">
                <a:solidFill>
                  <a:srgbClr val="191919"/>
                </a:solidFill>
                <a:latin typeface="Didact Gothic"/>
                <a:ea typeface="Didact Gothic"/>
                <a:cs typeface="Didact Gothic"/>
                <a:sym typeface="Didact Gothic"/>
              </a:rPr>
              <a:t>She often finds items around campus, but has nowhere to return them so she ignores them.</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None/>
            </a:pPr>
            <a:r>
              <a:t/>
            </a:r>
            <a:endParaRPr sz="1400">
              <a:solidFill>
                <a:srgbClr val="191919"/>
              </a:solidFill>
              <a:latin typeface="Didact Gothic"/>
              <a:ea typeface="Didact Gothic"/>
              <a:cs typeface="Didact Gothic"/>
              <a:sym typeface="Didact Gothic"/>
            </a:endParaRPr>
          </a:p>
          <a:p>
            <a:pPr indent="0" lvl="0" marL="0" rtl="0" algn="l">
              <a:spcBef>
                <a:spcPts val="0"/>
              </a:spcBef>
              <a:spcAft>
                <a:spcPts val="0"/>
              </a:spcAft>
              <a:buClr>
                <a:schemeClr val="dk1"/>
              </a:buClr>
              <a:buSzPts val="1100"/>
              <a:buFont typeface="Arial"/>
              <a:buNone/>
            </a:pPr>
            <a:r>
              <a:rPr lang="en" sz="1400">
                <a:solidFill>
                  <a:srgbClr val="191919"/>
                </a:solidFill>
                <a:latin typeface="Didact Gothic"/>
                <a:ea typeface="Didact Gothic"/>
                <a:cs typeface="Didact Gothic"/>
                <a:sym typeface="Didact Gothic"/>
              </a:rPr>
              <a:t>Upon hearing of Hound, Candy collects items on her runs and delivers them to PubSafe after her jogs, posting a listing for each item on Hound.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a1c60bba0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a1c60bba0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a1b29c829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a1b29c829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2a1c60bba04_3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2a1c60bba04_3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2a1c60bba04_3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2a1c60bba04_3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1484100" y="1479650"/>
            <a:ext cx="6175800" cy="1640400"/>
          </a:xfrm>
          <a:prstGeom prst="rect">
            <a:avLst/>
          </a:prstGeom>
        </p:spPr>
        <p:txBody>
          <a:bodyPr anchorCtr="0" anchor="b" bIns="91425" lIns="0" spcFirstLastPara="1" rIns="91425" wrap="square" tIns="91425">
            <a:noAutofit/>
          </a:bodyPr>
          <a:lstStyle>
            <a:lvl1pPr lvl="0" rtl="0" algn="ctr">
              <a:lnSpc>
                <a:spcPct val="90000"/>
              </a:lnSpc>
              <a:spcBef>
                <a:spcPts val="0"/>
              </a:spcBef>
              <a:spcAft>
                <a:spcPts val="0"/>
              </a:spcAft>
              <a:buClr>
                <a:srgbClr val="191919"/>
              </a:buClr>
              <a:buSzPts val="5200"/>
              <a:buNone/>
              <a:defRPr sz="55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1724250" y="3265350"/>
            <a:ext cx="5695500" cy="393600"/>
          </a:xfrm>
          <a:prstGeom prst="rect">
            <a:avLst/>
          </a:prstGeom>
          <a:ln>
            <a:noFill/>
          </a:ln>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1" name="Google Shape;11;p2"/>
          <p:cNvGrpSpPr/>
          <p:nvPr/>
        </p:nvGrpSpPr>
        <p:grpSpPr>
          <a:xfrm>
            <a:off x="-35700" y="-30000"/>
            <a:ext cx="9215400" cy="5203500"/>
            <a:chOff x="-35700" y="-30000"/>
            <a:chExt cx="9215400" cy="5203500"/>
          </a:xfrm>
        </p:grpSpPr>
        <p:cxnSp>
          <p:nvCxnSpPr>
            <p:cNvPr id="12" name="Google Shape;12;p2"/>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3" name="Google Shape;13;p2"/>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4" name="Google Shape;14;p2"/>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5" name="Google Shape;15;p2"/>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6" name="Google Shape;16;p2"/>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7" name="Google Shape;17;p2"/>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8" name="Google Shape;18;p2"/>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104" name="Shape 104"/>
        <p:cNvGrpSpPr/>
        <p:nvPr/>
      </p:nvGrpSpPr>
      <p:grpSpPr>
        <a:xfrm>
          <a:off x="0" y="0"/>
          <a:ext cx="0" cy="0"/>
          <a:chOff x="0" y="0"/>
          <a:chExt cx="0" cy="0"/>
        </a:xfrm>
      </p:grpSpPr>
      <p:sp>
        <p:nvSpPr>
          <p:cNvPr id="105" name="Google Shape;105;p11"/>
          <p:cNvSpPr txBox="1"/>
          <p:nvPr>
            <p:ph hasCustomPrompt="1" type="title"/>
          </p:nvPr>
        </p:nvSpPr>
        <p:spPr>
          <a:xfrm>
            <a:off x="713100" y="1249247"/>
            <a:ext cx="7717800" cy="2100300"/>
          </a:xfrm>
          <a:prstGeom prst="rect">
            <a:avLst/>
          </a:prstGeom>
        </p:spPr>
        <p:txBody>
          <a:bodyPr anchorCtr="0" anchor="b" bIns="91425" lIns="0" spcFirstLastPara="1" rIns="91425" wrap="square" tIns="91425">
            <a:noAutofit/>
          </a:bodyPr>
          <a:lstStyle>
            <a:lvl1pPr lvl="0" rtl="0" algn="ctr">
              <a:spcBef>
                <a:spcPts val="0"/>
              </a:spcBef>
              <a:spcAft>
                <a:spcPts val="0"/>
              </a:spcAft>
              <a:buSzPts val="9600"/>
              <a:buNone/>
              <a:defRPr sz="112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6" name="Google Shape;106;p11"/>
          <p:cNvSpPr txBox="1"/>
          <p:nvPr>
            <p:ph idx="1" type="subTitle"/>
          </p:nvPr>
        </p:nvSpPr>
        <p:spPr>
          <a:xfrm>
            <a:off x="2453425" y="3349547"/>
            <a:ext cx="4237200" cy="5358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grpSp>
        <p:nvGrpSpPr>
          <p:cNvPr id="107" name="Google Shape;107;p11"/>
          <p:cNvGrpSpPr/>
          <p:nvPr/>
        </p:nvGrpSpPr>
        <p:grpSpPr>
          <a:xfrm>
            <a:off x="-35700" y="-30000"/>
            <a:ext cx="9215400" cy="5203500"/>
            <a:chOff x="-35700" y="-30000"/>
            <a:chExt cx="9215400" cy="5203500"/>
          </a:xfrm>
        </p:grpSpPr>
        <p:cxnSp>
          <p:nvCxnSpPr>
            <p:cNvPr id="108" name="Google Shape;108;p11"/>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09" name="Google Shape;109;p11"/>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10" name="Google Shape;110;p11"/>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11" name="Google Shape;111;p11"/>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12" name="Google Shape;112;p11"/>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13" name="Google Shape;113;p11"/>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14" name="Google Shape;114;p11"/>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16" name="Shape 11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bg>
      <p:bgPr>
        <a:blipFill>
          <a:blip r:embed="rId2">
            <a:alphaModFix/>
          </a:blip>
          <a:stretch>
            <a:fillRect/>
          </a:stretch>
        </a:blipFill>
      </p:bgPr>
    </p:bg>
    <p:spTree>
      <p:nvGrpSpPr>
        <p:cNvPr id="117" name="Shape 117"/>
        <p:cNvGrpSpPr/>
        <p:nvPr/>
      </p:nvGrpSpPr>
      <p:grpSpPr>
        <a:xfrm>
          <a:off x="0" y="0"/>
          <a:ext cx="0" cy="0"/>
          <a:chOff x="0" y="0"/>
          <a:chExt cx="0" cy="0"/>
        </a:xfrm>
      </p:grpSpPr>
      <p:sp>
        <p:nvSpPr>
          <p:cNvPr id="118" name="Google Shape;118;p13"/>
          <p:cNvSpPr txBox="1"/>
          <p:nvPr>
            <p:ph type="title"/>
          </p:nvPr>
        </p:nvSpPr>
        <p:spPr>
          <a:xfrm>
            <a:off x="1380631" y="1148650"/>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9" name="Google Shape;119;p13"/>
          <p:cNvSpPr txBox="1"/>
          <p:nvPr>
            <p:ph hasCustomPrompt="1" idx="2" type="title"/>
          </p:nvPr>
        </p:nvSpPr>
        <p:spPr>
          <a:xfrm>
            <a:off x="4962573" y="2352463"/>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p:nvPr>
            <p:ph idx="1" type="subTitle"/>
          </p:nvPr>
        </p:nvSpPr>
        <p:spPr>
          <a:xfrm>
            <a:off x="843710" y="1600083"/>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21" name="Google Shape;121;p13"/>
          <p:cNvSpPr txBox="1"/>
          <p:nvPr>
            <p:ph idx="3" type="title"/>
          </p:nvPr>
        </p:nvSpPr>
        <p:spPr>
          <a:xfrm>
            <a:off x="1378248" y="2352463"/>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2" name="Google Shape;122;p13"/>
          <p:cNvSpPr txBox="1"/>
          <p:nvPr>
            <p:ph hasCustomPrompt="1" idx="4" type="title"/>
          </p:nvPr>
        </p:nvSpPr>
        <p:spPr>
          <a:xfrm>
            <a:off x="840948" y="2352463"/>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p:nvPr>
            <p:ph idx="5" type="subTitle"/>
          </p:nvPr>
        </p:nvSpPr>
        <p:spPr>
          <a:xfrm>
            <a:off x="840947" y="280394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24" name="Google Shape;124;p13"/>
          <p:cNvSpPr txBox="1"/>
          <p:nvPr>
            <p:ph idx="6" type="title"/>
          </p:nvPr>
        </p:nvSpPr>
        <p:spPr>
          <a:xfrm>
            <a:off x="1380631" y="3556275"/>
            <a:ext cx="2803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5" name="Google Shape;125;p13"/>
          <p:cNvSpPr txBox="1"/>
          <p:nvPr>
            <p:ph hasCustomPrompt="1" idx="7" type="title"/>
          </p:nvPr>
        </p:nvSpPr>
        <p:spPr>
          <a:xfrm>
            <a:off x="843091" y="3556275"/>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p:nvPr>
            <p:ph idx="8" type="subTitle"/>
          </p:nvPr>
        </p:nvSpPr>
        <p:spPr>
          <a:xfrm>
            <a:off x="843710" y="400780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27" name="Google Shape;127;p13"/>
          <p:cNvSpPr txBox="1"/>
          <p:nvPr>
            <p:ph idx="9" type="title"/>
          </p:nvPr>
        </p:nvSpPr>
        <p:spPr>
          <a:xfrm>
            <a:off x="5502253" y="1148650"/>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8" name="Google Shape;128;p13"/>
          <p:cNvSpPr txBox="1"/>
          <p:nvPr>
            <p:ph hasCustomPrompt="1" idx="13" type="title"/>
          </p:nvPr>
        </p:nvSpPr>
        <p:spPr>
          <a:xfrm>
            <a:off x="4964707" y="1148650"/>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p:nvPr>
            <p:ph idx="14" type="subTitle"/>
          </p:nvPr>
        </p:nvSpPr>
        <p:spPr>
          <a:xfrm>
            <a:off x="4965334" y="1600083"/>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30" name="Google Shape;130;p13"/>
          <p:cNvSpPr txBox="1"/>
          <p:nvPr>
            <p:ph idx="15" type="title"/>
          </p:nvPr>
        </p:nvSpPr>
        <p:spPr>
          <a:xfrm>
            <a:off x="5499872" y="2352463"/>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1" name="Google Shape;131;p13"/>
          <p:cNvSpPr txBox="1"/>
          <p:nvPr>
            <p:ph hasCustomPrompt="1" idx="16" type="title"/>
          </p:nvPr>
        </p:nvSpPr>
        <p:spPr>
          <a:xfrm>
            <a:off x="843091" y="1148650"/>
            <a:ext cx="5373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p:nvPr>
            <p:ph idx="17" type="subTitle"/>
          </p:nvPr>
        </p:nvSpPr>
        <p:spPr>
          <a:xfrm>
            <a:off x="4962571" y="280394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33" name="Google Shape;133;p13"/>
          <p:cNvSpPr txBox="1"/>
          <p:nvPr>
            <p:ph idx="18" type="title"/>
          </p:nvPr>
        </p:nvSpPr>
        <p:spPr>
          <a:xfrm>
            <a:off x="5502253" y="3556275"/>
            <a:ext cx="28008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4" name="Google Shape;134;p13"/>
          <p:cNvSpPr txBox="1"/>
          <p:nvPr>
            <p:ph hasCustomPrompt="1" idx="19" type="title"/>
          </p:nvPr>
        </p:nvSpPr>
        <p:spPr>
          <a:xfrm>
            <a:off x="4964707" y="3556275"/>
            <a:ext cx="535200" cy="5277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13"/>
          <p:cNvSpPr txBox="1"/>
          <p:nvPr>
            <p:ph idx="20" type="subTitle"/>
          </p:nvPr>
        </p:nvSpPr>
        <p:spPr>
          <a:xfrm>
            <a:off x="4965334" y="4007804"/>
            <a:ext cx="2805600" cy="527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p:txBody>
      </p:sp>
      <p:sp>
        <p:nvSpPr>
          <p:cNvPr id="136" name="Google Shape;136;p13"/>
          <p:cNvSpPr txBox="1"/>
          <p:nvPr>
            <p:ph idx="21"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37" name="Google Shape;137;p13"/>
          <p:cNvGrpSpPr/>
          <p:nvPr/>
        </p:nvGrpSpPr>
        <p:grpSpPr>
          <a:xfrm>
            <a:off x="-35700" y="-30000"/>
            <a:ext cx="9215400" cy="5203500"/>
            <a:chOff x="-35700" y="-30000"/>
            <a:chExt cx="9215400" cy="5203500"/>
          </a:xfrm>
        </p:grpSpPr>
        <p:cxnSp>
          <p:nvCxnSpPr>
            <p:cNvPr id="138" name="Google Shape;138;p13"/>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139" name="Google Shape;139;p13"/>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140" name="Google Shape;140;p13"/>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141" name="Google Shape;141;p13"/>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bg>
      <p:bgPr>
        <a:blipFill>
          <a:blip r:embed="rId2">
            <a:alphaModFix/>
          </a:blip>
          <a:stretch>
            <a:fillRect/>
          </a:stretch>
        </a:blipFill>
      </p:bgPr>
    </p:bg>
    <p:spTree>
      <p:nvGrpSpPr>
        <p:cNvPr id="142" name="Shape 142"/>
        <p:cNvGrpSpPr/>
        <p:nvPr/>
      </p:nvGrpSpPr>
      <p:grpSpPr>
        <a:xfrm>
          <a:off x="0" y="0"/>
          <a:ext cx="0" cy="0"/>
          <a:chOff x="0" y="0"/>
          <a:chExt cx="0" cy="0"/>
        </a:xfrm>
      </p:grpSpPr>
      <p:sp>
        <p:nvSpPr>
          <p:cNvPr id="143" name="Google Shape;143;p14"/>
          <p:cNvSpPr txBox="1"/>
          <p:nvPr>
            <p:ph type="title"/>
          </p:nvPr>
        </p:nvSpPr>
        <p:spPr>
          <a:xfrm>
            <a:off x="1076100" y="1482813"/>
            <a:ext cx="7002000" cy="1413300"/>
          </a:xfrm>
          <a:prstGeom prst="rect">
            <a:avLst/>
          </a:prstGeom>
        </p:spPr>
        <p:txBody>
          <a:bodyPr anchorCtr="0" anchor="b" bIns="91425" lIns="0" spcFirstLastPara="1" rIns="91425" wrap="square" tIns="91425">
            <a:noAutofit/>
          </a:bodyPr>
          <a:lstStyle>
            <a:lvl1pPr lvl="0" rtl="0" algn="ctr">
              <a:spcBef>
                <a:spcPts val="0"/>
              </a:spcBef>
              <a:spcAft>
                <a:spcPts val="0"/>
              </a:spcAft>
              <a:buSzPts val="3500"/>
              <a:buNone/>
              <a:defRPr sz="10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4" name="Google Shape;144;p14"/>
          <p:cNvSpPr txBox="1"/>
          <p:nvPr>
            <p:ph idx="1" type="subTitle"/>
          </p:nvPr>
        </p:nvSpPr>
        <p:spPr>
          <a:xfrm>
            <a:off x="2045700" y="3106513"/>
            <a:ext cx="5062800" cy="5712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45" name="Google Shape;145;p14"/>
          <p:cNvGrpSpPr/>
          <p:nvPr/>
        </p:nvGrpSpPr>
        <p:grpSpPr>
          <a:xfrm>
            <a:off x="-35700" y="-30000"/>
            <a:ext cx="9215400" cy="5203500"/>
            <a:chOff x="-35700" y="-30000"/>
            <a:chExt cx="9215400" cy="5203500"/>
          </a:xfrm>
        </p:grpSpPr>
        <p:cxnSp>
          <p:nvCxnSpPr>
            <p:cNvPr id="146" name="Google Shape;146;p14"/>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47" name="Google Shape;147;p14"/>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48" name="Google Shape;148;p14"/>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49" name="Google Shape;149;p14"/>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50" name="Google Shape;150;p14"/>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51" name="Google Shape;151;p14"/>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52" name="Google Shape;152;p14"/>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4"/>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blipFill>
          <a:blip r:embed="rId2">
            <a:alphaModFix/>
          </a:blip>
          <a:stretch>
            <a:fillRect/>
          </a:stretch>
        </a:blipFill>
      </p:bgPr>
    </p:bg>
    <p:spTree>
      <p:nvGrpSpPr>
        <p:cNvPr id="154" name="Shape 154"/>
        <p:cNvGrpSpPr/>
        <p:nvPr/>
      </p:nvGrpSpPr>
      <p:grpSpPr>
        <a:xfrm>
          <a:off x="0" y="0"/>
          <a:ext cx="0" cy="0"/>
          <a:chOff x="0" y="0"/>
          <a:chExt cx="0" cy="0"/>
        </a:xfrm>
      </p:grpSpPr>
      <p:sp>
        <p:nvSpPr>
          <p:cNvPr id="155" name="Google Shape;155;p15"/>
          <p:cNvSpPr txBox="1"/>
          <p:nvPr>
            <p:ph type="title"/>
          </p:nvPr>
        </p:nvSpPr>
        <p:spPr>
          <a:xfrm>
            <a:off x="2642550" y="2977131"/>
            <a:ext cx="3858900" cy="531900"/>
          </a:xfrm>
          <a:prstGeom prst="rect">
            <a:avLst/>
          </a:prstGeom>
        </p:spPr>
        <p:txBody>
          <a:bodyPr anchorCtr="0" anchor="t" bIns="91425" lIns="0" spcFirstLastPara="1" rIns="91425" wrap="square" tIns="91425">
            <a:noAutofit/>
          </a:bodyPr>
          <a:lstStyle>
            <a:lvl1pPr lvl="0" rtl="0" algn="ctr">
              <a:spcBef>
                <a:spcPts val="0"/>
              </a:spcBef>
              <a:spcAft>
                <a:spcPts val="0"/>
              </a:spcAft>
              <a:buSzPts val="3000"/>
              <a:buNone/>
              <a:defRPr sz="22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56" name="Google Shape;156;p15"/>
          <p:cNvSpPr txBox="1"/>
          <p:nvPr>
            <p:ph idx="1" type="subTitle"/>
          </p:nvPr>
        </p:nvSpPr>
        <p:spPr>
          <a:xfrm>
            <a:off x="1714500" y="1634469"/>
            <a:ext cx="5715000" cy="1203000"/>
          </a:xfrm>
          <a:prstGeom prst="rect">
            <a:avLst/>
          </a:prstGeom>
        </p:spPr>
        <p:txBody>
          <a:bodyPr anchorCtr="0" anchor="b" bIns="91425" lIns="0" spcFirstLastPara="1" rIns="91425" wrap="square" tIns="91425">
            <a:noAutofit/>
          </a:bodyPr>
          <a:lstStyle>
            <a:lvl1pPr lvl="0" rtl="0" algn="ctr">
              <a:lnSpc>
                <a:spcPct val="100000"/>
              </a:lnSpc>
              <a:spcBef>
                <a:spcPts val="0"/>
              </a:spcBef>
              <a:spcAft>
                <a:spcPts val="0"/>
              </a:spcAft>
              <a:buSzPts val="3000"/>
              <a:buNone/>
              <a:defRPr sz="22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grpSp>
        <p:nvGrpSpPr>
          <p:cNvPr id="157" name="Google Shape;157;p15"/>
          <p:cNvGrpSpPr/>
          <p:nvPr/>
        </p:nvGrpSpPr>
        <p:grpSpPr>
          <a:xfrm>
            <a:off x="-35700" y="-30000"/>
            <a:ext cx="9215400" cy="5203500"/>
            <a:chOff x="-35700" y="-30000"/>
            <a:chExt cx="9215400" cy="5203500"/>
          </a:xfrm>
        </p:grpSpPr>
        <p:cxnSp>
          <p:nvCxnSpPr>
            <p:cNvPr id="158" name="Google Shape;158;p15"/>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59" name="Google Shape;159;p15"/>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60" name="Google Shape;160;p15"/>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61" name="Google Shape;161;p15"/>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62" name="Google Shape;162;p15"/>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63" name="Google Shape;163;p15"/>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64" name="Google Shape;164;p15"/>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5"/>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bg>
      <p:bgPr>
        <a:blipFill>
          <a:blip r:embed="rId2">
            <a:alphaModFix/>
          </a:blip>
          <a:stretch>
            <a:fillRect/>
          </a:stretch>
        </a:blipFill>
      </p:bgPr>
    </p:bg>
    <p:spTree>
      <p:nvGrpSpPr>
        <p:cNvPr id="166" name="Shape 166"/>
        <p:cNvGrpSpPr/>
        <p:nvPr/>
      </p:nvGrpSpPr>
      <p:grpSpPr>
        <a:xfrm>
          <a:off x="0" y="0"/>
          <a:ext cx="0" cy="0"/>
          <a:chOff x="0" y="0"/>
          <a:chExt cx="0" cy="0"/>
        </a:xfrm>
      </p:grpSpPr>
      <p:sp>
        <p:nvSpPr>
          <p:cNvPr id="167" name="Google Shape;167;p16"/>
          <p:cNvSpPr txBox="1"/>
          <p:nvPr>
            <p:ph type="title"/>
          </p:nvPr>
        </p:nvSpPr>
        <p:spPr>
          <a:xfrm flipH="1">
            <a:off x="4638075" y="1477141"/>
            <a:ext cx="3692100" cy="1480200"/>
          </a:xfrm>
          <a:prstGeom prst="rect">
            <a:avLst/>
          </a:prstGeom>
        </p:spPr>
        <p:txBody>
          <a:bodyPr anchorCtr="0" anchor="t" bIns="91425" lIns="0"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8" name="Google Shape;168;p16"/>
          <p:cNvSpPr txBox="1"/>
          <p:nvPr>
            <p:ph idx="1" type="subTitle"/>
          </p:nvPr>
        </p:nvSpPr>
        <p:spPr>
          <a:xfrm flipH="1">
            <a:off x="4637975" y="3130175"/>
            <a:ext cx="3525900" cy="8109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69" name="Google Shape;169;p16"/>
          <p:cNvGrpSpPr/>
          <p:nvPr/>
        </p:nvGrpSpPr>
        <p:grpSpPr>
          <a:xfrm>
            <a:off x="-35700" y="-30000"/>
            <a:ext cx="9215400" cy="5203500"/>
            <a:chOff x="-35700" y="-30000"/>
            <a:chExt cx="9215400" cy="5203500"/>
          </a:xfrm>
        </p:grpSpPr>
        <p:cxnSp>
          <p:nvCxnSpPr>
            <p:cNvPr id="170" name="Google Shape;170;p1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171" name="Google Shape;171;p16"/>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172" name="Google Shape;172;p16"/>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bg>
      <p:bgPr>
        <a:blipFill>
          <a:blip r:embed="rId2">
            <a:alphaModFix/>
          </a:blip>
          <a:stretch>
            <a:fillRect/>
          </a:stretch>
        </a:blipFill>
      </p:bgPr>
    </p:bg>
    <p:spTree>
      <p:nvGrpSpPr>
        <p:cNvPr id="173" name="Shape 173"/>
        <p:cNvGrpSpPr/>
        <p:nvPr/>
      </p:nvGrpSpPr>
      <p:grpSpPr>
        <a:xfrm>
          <a:off x="0" y="0"/>
          <a:ext cx="0" cy="0"/>
          <a:chOff x="0" y="0"/>
          <a:chExt cx="0" cy="0"/>
        </a:xfrm>
      </p:grpSpPr>
      <p:sp>
        <p:nvSpPr>
          <p:cNvPr id="174" name="Google Shape;174;p17"/>
          <p:cNvSpPr txBox="1"/>
          <p:nvPr>
            <p:ph type="title"/>
          </p:nvPr>
        </p:nvSpPr>
        <p:spPr>
          <a:xfrm>
            <a:off x="880000" y="1353625"/>
            <a:ext cx="3571200" cy="1198800"/>
          </a:xfrm>
          <a:prstGeom prst="rect">
            <a:avLst/>
          </a:prstGeom>
        </p:spPr>
        <p:txBody>
          <a:bodyPr anchorCtr="0" anchor="t" bIns="91425" lIns="0"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5" name="Google Shape;175;p17"/>
          <p:cNvSpPr txBox="1"/>
          <p:nvPr>
            <p:ph idx="1" type="subTitle"/>
          </p:nvPr>
        </p:nvSpPr>
        <p:spPr>
          <a:xfrm>
            <a:off x="879825" y="2709575"/>
            <a:ext cx="3353700" cy="10803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76" name="Google Shape;176;p17"/>
          <p:cNvGrpSpPr/>
          <p:nvPr/>
        </p:nvGrpSpPr>
        <p:grpSpPr>
          <a:xfrm>
            <a:off x="-35700" y="-30000"/>
            <a:ext cx="9215400" cy="5203500"/>
            <a:chOff x="-35700" y="-30000"/>
            <a:chExt cx="9215400" cy="5203500"/>
          </a:xfrm>
        </p:grpSpPr>
        <p:cxnSp>
          <p:nvCxnSpPr>
            <p:cNvPr id="177" name="Google Shape;177;p17"/>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78" name="Google Shape;178;p17"/>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179" name="Google Shape;179;p17"/>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180" name="Google Shape;180;p17"/>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81" name="Google Shape;181;p17"/>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82" name="Google Shape;182;p17"/>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83" name="Google Shape;183;p17"/>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7"/>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bg>
      <p:bgPr>
        <a:blipFill>
          <a:blip r:embed="rId2">
            <a:alphaModFix/>
          </a:blip>
          <a:stretch>
            <a:fillRect/>
          </a:stretch>
        </a:blipFill>
      </p:bgPr>
    </p:bg>
    <p:spTree>
      <p:nvGrpSpPr>
        <p:cNvPr id="185" name="Shape 185"/>
        <p:cNvGrpSpPr/>
        <p:nvPr/>
      </p:nvGrpSpPr>
      <p:grpSpPr>
        <a:xfrm>
          <a:off x="0" y="0"/>
          <a:ext cx="0" cy="0"/>
          <a:chOff x="0" y="0"/>
          <a:chExt cx="0" cy="0"/>
        </a:xfrm>
      </p:grpSpPr>
      <p:grpSp>
        <p:nvGrpSpPr>
          <p:cNvPr id="186" name="Google Shape;186;p18"/>
          <p:cNvGrpSpPr/>
          <p:nvPr/>
        </p:nvGrpSpPr>
        <p:grpSpPr>
          <a:xfrm>
            <a:off x="-35700" y="-30000"/>
            <a:ext cx="9215400" cy="5203500"/>
            <a:chOff x="-35700" y="-30000"/>
            <a:chExt cx="9215400" cy="5203500"/>
          </a:xfrm>
        </p:grpSpPr>
        <p:cxnSp>
          <p:nvCxnSpPr>
            <p:cNvPr id="187" name="Google Shape;187;p18"/>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188" name="Google Shape;188;p18"/>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189" name="Google Shape;189;p18"/>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190" name="Google Shape;190;p18"/>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8"/>
          <p:cNvSpPr txBox="1"/>
          <p:nvPr>
            <p:ph type="title"/>
          </p:nvPr>
        </p:nvSpPr>
        <p:spPr>
          <a:xfrm>
            <a:off x="1094861" y="110132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2" name="Google Shape;192;p18"/>
          <p:cNvSpPr txBox="1"/>
          <p:nvPr>
            <p:ph idx="1" type="subTitle"/>
          </p:nvPr>
        </p:nvSpPr>
        <p:spPr>
          <a:xfrm>
            <a:off x="1094861" y="150647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3" name="Google Shape;193;p18"/>
          <p:cNvSpPr txBox="1"/>
          <p:nvPr>
            <p:ph idx="2" type="title"/>
          </p:nvPr>
        </p:nvSpPr>
        <p:spPr>
          <a:xfrm>
            <a:off x="1094861" y="228287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4" name="Google Shape;194;p18"/>
          <p:cNvSpPr txBox="1"/>
          <p:nvPr>
            <p:ph idx="3" type="subTitle"/>
          </p:nvPr>
        </p:nvSpPr>
        <p:spPr>
          <a:xfrm>
            <a:off x="1094861" y="268802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5" name="Google Shape;195;p18"/>
          <p:cNvSpPr txBox="1"/>
          <p:nvPr>
            <p:ph idx="4" type="title"/>
          </p:nvPr>
        </p:nvSpPr>
        <p:spPr>
          <a:xfrm>
            <a:off x="1094861" y="3464425"/>
            <a:ext cx="6954300" cy="527700"/>
          </a:xfrm>
          <a:prstGeom prst="rect">
            <a:avLst/>
          </a:prstGeom>
        </p:spPr>
        <p:txBody>
          <a:bodyPr anchorCtr="0" anchor="b" bIns="91425" lIns="0" spcFirstLastPara="1" rIns="91425" wrap="square" tIns="91425">
            <a:noAutofit/>
          </a:bodyPr>
          <a:lstStyle>
            <a:lvl1pPr lvl="0" rtl="0">
              <a:spcBef>
                <a:spcPts val="0"/>
              </a:spcBef>
              <a:spcAft>
                <a:spcPts val="0"/>
              </a:spcAft>
              <a:buSzPts val="2500"/>
              <a:buNone/>
              <a:defRPr sz="22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6" name="Google Shape;196;p18"/>
          <p:cNvSpPr txBox="1"/>
          <p:nvPr>
            <p:ph idx="5" type="subTitle"/>
          </p:nvPr>
        </p:nvSpPr>
        <p:spPr>
          <a:xfrm>
            <a:off x="1094861" y="3869575"/>
            <a:ext cx="6954300" cy="776400"/>
          </a:xfrm>
          <a:prstGeom prst="rect">
            <a:avLst/>
          </a:prstGeom>
        </p:spPr>
        <p:txBody>
          <a:bodyPr anchorCtr="0" anchor="t" bIns="91425" lIns="0"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7" name="Google Shape;197;p18"/>
          <p:cNvSpPr txBox="1"/>
          <p:nvPr>
            <p:ph idx="6"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6_1">
    <p:bg>
      <p:bgPr>
        <a:blipFill>
          <a:blip r:embed="rId2">
            <a:alphaModFix/>
          </a:blip>
          <a:stretch>
            <a:fillRect/>
          </a:stretch>
        </a:blipFill>
      </p:bgPr>
    </p:bg>
    <p:spTree>
      <p:nvGrpSpPr>
        <p:cNvPr id="198" name="Shape 198"/>
        <p:cNvGrpSpPr/>
        <p:nvPr/>
      </p:nvGrpSpPr>
      <p:grpSpPr>
        <a:xfrm>
          <a:off x="0" y="0"/>
          <a:ext cx="0" cy="0"/>
          <a:chOff x="0" y="0"/>
          <a:chExt cx="0" cy="0"/>
        </a:xfrm>
      </p:grpSpPr>
      <p:sp>
        <p:nvSpPr>
          <p:cNvPr id="199" name="Google Shape;199;p19"/>
          <p:cNvSpPr txBox="1"/>
          <p:nvPr>
            <p:ph idx="1" type="body"/>
          </p:nvPr>
        </p:nvSpPr>
        <p:spPr>
          <a:xfrm>
            <a:off x="719975" y="1922886"/>
            <a:ext cx="3780600" cy="2562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
        <p:nvSpPr>
          <p:cNvPr id="200" name="Google Shape;200;p19"/>
          <p:cNvSpPr txBox="1"/>
          <p:nvPr>
            <p:ph idx="2" type="body"/>
          </p:nvPr>
        </p:nvSpPr>
        <p:spPr>
          <a:xfrm>
            <a:off x="4742425" y="1922886"/>
            <a:ext cx="3681600" cy="2562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15000"/>
              </a:lnSpc>
              <a:spcBef>
                <a:spcPts val="0"/>
              </a:spcBef>
              <a:spcAft>
                <a:spcPts val="0"/>
              </a:spcAft>
              <a:buSzPts val="1200"/>
              <a:buChar char="○"/>
              <a:defRPr/>
            </a:lvl2pPr>
            <a:lvl3pPr indent="-304800" lvl="2" marL="1371600" rtl="0">
              <a:lnSpc>
                <a:spcPct val="115000"/>
              </a:lnSpc>
              <a:spcBef>
                <a:spcPts val="1600"/>
              </a:spcBef>
              <a:spcAft>
                <a:spcPts val="0"/>
              </a:spcAft>
              <a:buSzPts val="1200"/>
              <a:buChar char="■"/>
              <a:defRPr/>
            </a:lvl3pPr>
            <a:lvl4pPr indent="-304800" lvl="3" marL="1828800" rtl="0">
              <a:lnSpc>
                <a:spcPct val="115000"/>
              </a:lnSpc>
              <a:spcBef>
                <a:spcPts val="1600"/>
              </a:spcBef>
              <a:spcAft>
                <a:spcPts val="0"/>
              </a:spcAft>
              <a:buSzPts val="1200"/>
              <a:buChar char="●"/>
              <a:defRPr/>
            </a:lvl4pPr>
            <a:lvl5pPr indent="-304800" lvl="4" marL="2286000" rtl="0">
              <a:lnSpc>
                <a:spcPct val="115000"/>
              </a:lnSpc>
              <a:spcBef>
                <a:spcPts val="1600"/>
              </a:spcBef>
              <a:spcAft>
                <a:spcPts val="0"/>
              </a:spcAft>
              <a:buSzPts val="1200"/>
              <a:buChar char="○"/>
              <a:defRPr/>
            </a:lvl5pPr>
            <a:lvl6pPr indent="-304800" lvl="5" marL="2743200" rtl="0">
              <a:lnSpc>
                <a:spcPct val="115000"/>
              </a:lnSpc>
              <a:spcBef>
                <a:spcPts val="1600"/>
              </a:spcBef>
              <a:spcAft>
                <a:spcPts val="0"/>
              </a:spcAft>
              <a:buSzPts val="1200"/>
              <a:buChar char="■"/>
              <a:defRPr/>
            </a:lvl6pPr>
            <a:lvl7pPr indent="-304800" lvl="6" marL="3200400" rtl="0">
              <a:lnSpc>
                <a:spcPct val="115000"/>
              </a:lnSpc>
              <a:spcBef>
                <a:spcPts val="1600"/>
              </a:spcBef>
              <a:spcAft>
                <a:spcPts val="0"/>
              </a:spcAft>
              <a:buSzPts val="1200"/>
              <a:buChar char="●"/>
              <a:defRPr/>
            </a:lvl7pPr>
            <a:lvl8pPr indent="-304800" lvl="7" marL="3657600" rtl="0">
              <a:lnSpc>
                <a:spcPct val="115000"/>
              </a:lnSpc>
              <a:spcBef>
                <a:spcPts val="1600"/>
              </a:spcBef>
              <a:spcAft>
                <a:spcPts val="0"/>
              </a:spcAft>
              <a:buSzPts val="1200"/>
              <a:buChar char="○"/>
              <a:defRPr/>
            </a:lvl8pPr>
            <a:lvl9pPr indent="-304800" lvl="8" marL="4114800" rtl="0">
              <a:lnSpc>
                <a:spcPct val="115000"/>
              </a:lnSpc>
              <a:spcBef>
                <a:spcPts val="1600"/>
              </a:spcBef>
              <a:spcAft>
                <a:spcPts val="1600"/>
              </a:spcAft>
              <a:buSzPts val="1200"/>
              <a:buChar char="■"/>
              <a:defRPr/>
            </a:lvl9pPr>
          </a:lstStyle>
          <a:p/>
        </p:txBody>
      </p:sp>
      <p:sp>
        <p:nvSpPr>
          <p:cNvPr id="201" name="Google Shape;201;p19"/>
          <p:cNvSpPr txBox="1"/>
          <p:nvPr>
            <p:ph type="title"/>
          </p:nvPr>
        </p:nvSpPr>
        <p:spPr>
          <a:xfrm>
            <a:off x="720000" y="1521225"/>
            <a:ext cx="3780600" cy="4119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2" name="Google Shape;202;p19"/>
          <p:cNvSpPr txBox="1"/>
          <p:nvPr>
            <p:ph idx="3" type="title"/>
          </p:nvPr>
        </p:nvSpPr>
        <p:spPr>
          <a:xfrm>
            <a:off x="4742425" y="1521225"/>
            <a:ext cx="3681600" cy="4119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3" name="Google Shape;203;p19"/>
          <p:cNvSpPr txBox="1"/>
          <p:nvPr>
            <p:ph idx="4"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04" name="Google Shape;204;p19"/>
          <p:cNvGrpSpPr/>
          <p:nvPr/>
        </p:nvGrpSpPr>
        <p:grpSpPr>
          <a:xfrm>
            <a:off x="-35700" y="-30000"/>
            <a:ext cx="9215400" cy="5203500"/>
            <a:chOff x="-35700" y="-30000"/>
            <a:chExt cx="9215400" cy="5203500"/>
          </a:xfrm>
        </p:grpSpPr>
        <p:cxnSp>
          <p:nvCxnSpPr>
            <p:cNvPr id="205" name="Google Shape;205;p19"/>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206" name="Google Shape;206;p19"/>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07" name="Google Shape;207;p19"/>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_1">
    <p:bg>
      <p:bgPr>
        <a:blipFill>
          <a:blip r:embed="rId2">
            <a:alphaModFix/>
          </a:blip>
          <a:stretch>
            <a:fillRect/>
          </a:stretch>
        </a:blipFill>
      </p:bgPr>
    </p:bg>
    <p:spTree>
      <p:nvGrpSpPr>
        <p:cNvPr id="208" name="Shape 208"/>
        <p:cNvGrpSpPr/>
        <p:nvPr/>
      </p:nvGrpSpPr>
      <p:grpSpPr>
        <a:xfrm>
          <a:off x="0" y="0"/>
          <a:ext cx="0" cy="0"/>
          <a:chOff x="0" y="0"/>
          <a:chExt cx="0" cy="0"/>
        </a:xfrm>
      </p:grpSpPr>
      <p:sp>
        <p:nvSpPr>
          <p:cNvPr id="209" name="Google Shape;209;p20"/>
          <p:cNvSpPr txBox="1"/>
          <p:nvPr>
            <p:ph type="title"/>
          </p:nvPr>
        </p:nvSpPr>
        <p:spPr>
          <a:xfrm flipH="1">
            <a:off x="1071619" y="1652134"/>
            <a:ext cx="2120700" cy="393600"/>
          </a:xfrm>
          <a:prstGeom prst="rect">
            <a:avLst/>
          </a:prstGeom>
          <a:ln>
            <a:noFill/>
          </a:ln>
        </p:spPr>
        <p:txBody>
          <a:bodyPr anchorCtr="0" anchor="b" bIns="91425" lIns="0" spcFirstLastPara="1" rIns="91425" wrap="square" tIns="91425">
            <a:noAutofit/>
          </a:bodyPr>
          <a:lstStyle>
            <a:lvl1pPr lvl="0" rtl="0" algn="r">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10" name="Google Shape;210;p20"/>
          <p:cNvSpPr txBox="1"/>
          <p:nvPr>
            <p:ph idx="1" type="subTitle"/>
          </p:nvPr>
        </p:nvSpPr>
        <p:spPr>
          <a:xfrm flipH="1">
            <a:off x="1071619" y="1934000"/>
            <a:ext cx="2120700" cy="572700"/>
          </a:xfrm>
          <a:prstGeom prst="rect">
            <a:avLst/>
          </a:prstGeom>
          <a:ln>
            <a:noFill/>
          </a:ln>
        </p:spPr>
        <p:txBody>
          <a:bodyPr anchorCtr="0" anchor="t" bIns="91425" lIns="0" spcFirstLastPara="1" rIns="91425" wrap="square" tIns="91425">
            <a:noAutofit/>
          </a:bodyPr>
          <a:lstStyle>
            <a:lvl1pPr lvl="0" rtl="0" algn="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11" name="Google Shape;211;p20"/>
          <p:cNvSpPr txBox="1"/>
          <p:nvPr>
            <p:ph idx="2" type="title"/>
          </p:nvPr>
        </p:nvSpPr>
        <p:spPr>
          <a:xfrm flipH="1">
            <a:off x="1071619" y="3284934"/>
            <a:ext cx="2120700" cy="393600"/>
          </a:xfrm>
          <a:prstGeom prst="rect">
            <a:avLst/>
          </a:prstGeom>
          <a:ln>
            <a:noFill/>
          </a:ln>
        </p:spPr>
        <p:txBody>
          <a:bodyPr anchorCtr="0" anchor="b" bIns="91425" lIns="0" spcFirstLastPara="1" rIns="91425" wrap="square" tIns="91425">
            <a:noAutofit/>
          </a:bodyPr>
          <a:lstStyle>
            <a:lvl1pPr lvl="0" rtl="0" algn="r">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12" name="Google Shape;212;p20"/>
          <p:cNvSpPr txBox="1"/>
          <p:nvPr>
            <p:ph idx="3" type="subTitle"/>
          </p:nvPr>
        </p:nvSpPr>
        <p:spPr>
          <a:xfrm flipH="1">
            <a:off x="1071619" y="3566800"/>
            <a:ext cx="2120700" cy="572700"/>
          </a:xfrm>
          <a:prstGeom prst="rect">
            <a:avLst/>
          </a:prstGeom>
          <a:ln>
            <a:noFill/>
          </a:ln>
        </p:spPr>
        <p:txBody>
          <a:bodyPr anchorCtr="0" anchor="t" bIns="91425" lIns="0" spcFirstLastPara="1" rIns="91425" wrap="square" tIns="91425">
            <a:noAutofit/>
          </a:bodyPr>
          <a:lstStyle>
            <a:lvl1pPr lvl="0" rtl="0" algn="r">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13" name="Google Shape;213;p20"/>
          <p:cNvSpPr txBox="1"/>
          <p:nvPr>
            <p:ph idx="4" type="title"/>
          </p:nvPr>
        </p:nvSpPr>
        <p:spPr>
          <a:xfrm>
            <a:off x="5951681" y="1652134"/>
            <a:ext cx="2120700" cy="3936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14" name="Google Shape;214;p20"/>
          <p:cNvSpPr txBox="1"/>
          <p:nvPr>
            <p:ph idx="5" type="subTitle"/>
          </p:nvPr>
        </p:nvSpPr>
        <p:spPr>
          <a:xfrm>
            <a:off x="5951681" y="193400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15" name="Google Shape;215;p20"/>
          <p:cNvSpPr txBox="1"/>
          <p:nvPr>
            <p:ph idx="6" type="title"/>
          </p:nvPr>
        </p:nvSpPr>
        <p:spPr>
          <a:xfrm>
            <a:off x="5951681" y="3284934"/>
            <a:ext cx="2120700" cy="393600"/>
          </a:xfrm>
          <a:prstGeom prst="rect">
            <a:avLst/>
          </a:prstGeom>
          <a:ln>
            <a:noFill/>
          </a:ln>
        </p:spPr>
        <p:txBody>
          <a:bodyPr anchorCtr="0" anchor="b"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16" name="Google Shape;216;p20"/>
          <p:cNvSpPr txBox="1"/>
          <p:nvPr>
            <p:ph idx="7" type="subTitle"/>
          </p:nvPr>
        </p:nvSpPr>
        <p:spPr>
          <a:xfrm>
            <a:off x="5951681" y="356680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17" name="Google Shape;217;p20"/>
          <p:cNvSpPr txBox="1"/>
          <p:nvPr>
            <p:ph idx="8"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18" name="Google Shape;218;p20"/>
          <p:cNvGrpSpPr/>
          <p:nvPr/>
        </p:nvGrpSpPr>
        <p:grpSpPr>
          <a:xfrm>
            <a:off x="-35700" y="-30000"/>
            <a:ext cx="9215400" cy="5203500"/>
            <a:chOff x="-35700" y="-30000"/>
            <a:chExt cx="9215400" cy="5203500"/>
          </a:xfrm>
        </p:grpSpPr>
        <p:cxnSp>
          <p:nvCxnSpPr>
            <p:cNvPr id="219" name="Google Shape;219;p20"/>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20" name="Google Shape;220;p20"/>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21" name="Google Shape;221;p20"/>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222" name="Google Shape;222;p20"/>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23" name="Google Shape;223;p20"/>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20" name="Shape 20"/>
        <p:cNvGrpSpPr/>
        <p:nvPr/>
      </p:nvGrpSpPr>
      <p:grpSpPr>
        <a:xfrm>
          <a:off x="0" y="0"/>
          <a:ext cx="0" cy="0"/>
          <a:chOff x="0" y="0"/>
          <a:chExt cx="0" cy="0"/>
        </a:xfrm>
      </p:grpSpPr>
      <p:sp>
        <p:nvSpPr>
          <p:cNvPr id="21" name="Google Shape;21;p3"/>
          <p:cNvSpPr txBox="1"/>
          <p:nvPr>
            <p:ph type="title"/>
          </p:nvPr>
        </p:nvSpPr>
        <p:spPr>
          <a:xfrm>
            <a:off x="1751250" y="2576650"/>
            <a:ext cx="5641500" cy="535800"/>
          </a:xfrm>
          <a:prstGeom prst="rect">
            <a:avLst/>
          </a:prstGeom>
          <a:ln>
            <a:noFill/>
          </a:ln>
        </p:spPr>
        <p:txBody>
          <a:bodyPr anchorCtr="0" anchor="ctr" bIns="91425" lIns="0" spcFirstLastPara="1" rIns="91425" wrap="square" tIns="91425">
            <a:noAutofit/>
          </a:bodyPr>
          <a:lstStyle>
            <a:lvl1pPr lvl="0" rtl="0" algn="ctr">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2" name="Google Shape;22;p3"/>
          <p:cNvSpPr txBox="1"/>
          <p:nvPr>
            <p:ph hasCustomPrompt="1" idx="2" type="title"/>
          </p:nvPr>
        </p:nvSpPr>
        <p:spPr>
          <a:xfrm>
            <a:off x="2996575" y="1057362"/>
            <a:ext cx="3150900" cy="13935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111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3" name="Google Shape;23;p3"/>
          <p:cNvSpPr txBox="1"/>
          <p:nvPr>
            <p:ph idx="1" type="subTitle"/>
          </p:nvPr>
        </p:nvSpPr>
        <p:spPr>
          <a:xfrm>
            <a:off x="3097150" y="3238237"/>
            <a:ext cx="2949900" cy="7134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4" name="Google Shape;24;p3"/>
          <p:cNvGrpSpPr/>
          <p:nvPr/>
        </p:nvGrpSpPr>
        <p:grpSpPr>
          <a:xfrm>
            <a:off x="-35700" y="-30000"/>
            <a:ext cx="9215400" cy="5203500"/>
            <a:chOff x="-35700" y="-30000"/>
            <a:chExt cx="9215400" cy="5203500"/>
          </a:xfrm>
        </p:grpSpPr>
        <p:cxnSp>
          <p:nvCxnSpPr>
            <p:cNvPr id="25" name="Google Shape;25;p3"/>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6" name="Google Shape;26;p3"/>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7" name="Google Shape;27;p3"/>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28" name="Google Shape;28;p3"/>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29" name="Google Shape;29;p3"/>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30" name="Google Shape;30;p3"/>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31" name="Google Shape;31;p3"/>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bg>
      <p:bgPr>
        <a:blipFill>
          <a:blip r:embed="rId2">
            <a:alphaModFix/>
          </a:blip>
          <a:stretch>
            <a:fillRect/>
          </a:stretch>
        </a:blipFill>
      </p:bgPr>
    </p:bg>
    <p:spTree>
      <p:nvGrpSpPr>
        <p:cNvPr id="224" name="Shape 224"/>
        <p:cNvGrpSpPr/>
        <p:nvPr/>
      </p:nvGrpSpPr>
      <p:grpSpPr>
        <a:xfrm>
          <a:off x="0" y="0"/>
          <a:ext cx="0" cy="0"/>
          <a:chOff x="0" y="0"/>
          <a:chExt cx="0" cy="0"/>
        </a:xfrm>
      </p:grpSpPr>
      <p:sp>
        <p:nvSpPr>
          <p:cNvPr id="225" name="Google Shape;225;p21"/>
          <p:cNvSpPr txBox="1"/>
          <p:nvPr>
            <p:ph type="title"/>
          </p:nvPr>
        </p:nvSpPr>
        <p:spPr>
          <a:xfrm>
            <a:off x="1843206" y="1218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6" name="Google Shape;226;p21"/>
          <p:cNvSpPr txBox="1"/>
          <p:nvPr>
            <p:ph idx="1" type="subTitle"/>
          </p:nvPr>
        </p:nvSpPr>
        <p:spPr>
          <a:xfrm>
            <a:off x="1843206" y="1611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27" name="Google Shape;227;p21"/>
          <p:cNvSpPr txBox="1"/>
          <p:nvPr>
            <p:ph idx="2" type="title"/>
          </p:nvPr>
        </p:nvSpPr>
        <p:spPr>
          <a:xfrm>
            <a:off x="1843206" y="2382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8" name="Google Shape;228;p21"/>
          <p:cNvSpPr txBox="1"/>
          <p:nvPr>
            <p:ph idx="3" type="subTitle"/>
          </p:nvPr>
        </p:nvSpPr>
        <p:spPr>
          <a:xfrm>
            <a:off x="1843206" y="2775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29" name="Google Shape;229;p21"/>
          <p:cNvSpPr txBox="1"/>
          <p:nvPr>
            <p:ph idx="4" type="title"/>
          </p:nvPr>
        </p:nvSpPr>
        <p:spPr>
          <a:xfrm>
            <a:off x="1843206" y="3546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30" name="Google Shape;230;p21"/>
          <p:cNvSpPr txBox="1"/>
          <p:nvPr>
            <p:ph idx="5" type="subTitle"/>
          </p:nvPr>
        </p:nvSpPr>
        <p:spPr>
          <a:xfrm>
            <a:off x="1843206" y="3939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1" name="Google Shape;231;p21"/>
          <p:cNvSpPr txBox="1"/>
          <p:nvPr>
            <p:ph idx="6" type="title"/>
          </p:nvPr>
        </p:nvSpPr>
        <p:spPr>
          <a:xfrm>
            <a:off x="6167681" y="1218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32" name="Google Shape;232;p21"/>
          <p:cNvSpPr txBox="1"/>
          <p:nvPr>
            <p:ph idx="7" type="subTitle"/>
          </p:nvPr>
        </p:nvSpPr>
        <p:spPr>
          <a:xfrm>
            <a:off x="6167681" y="1611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3" name="Google Shape;233;p21"/>
          <p:cNvSpPr txBox="1"/>
          <p:nvPr>
            <p:ph idx="8" type="title"/>
          </p:nvPr>
        </p:nvSpPr>
        <p:spPr>
          <a:xfrm>
            <a:off x="6167681" y="2382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34" name="Google Shape;234;p21"/>
          <p:cNvSpPr txBox="1"/>
          <p:nvPr>
            <p:ph idx="9" type="subTitle"/>
          </p:nvPr>
        </p:nvSpPr>
        <p:spPr>
          <a:xfrm>
            <a:off x="6167681" y="2775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5" name="Google Shape;235;p21"/>
          <p:cNvSpPr txBox="1"/>
          <p:nvPr>
            <p:ph idx="13" type="title"/>
          </p:nvPr>
        </p:nvSpPr>
        <p:spPr>
          <a:xfrm>
            <a:off x="6167681" y="3546250"/>
            <a:ext cx="2120700" cy="393600"/>
          </a:xfrm>
          <a:prstGeom prst="rect">
            <a:avLst/>
          </a:prstGeom>
          <a:ln>
            <a:noFill/>
          </a:ln>
        </p:spPr>
        <p:txBody>
          <a:bodyPr anchorCtr="0" anchor="t" bIns="91425" lIns="0" spcFirstLastPara="1" rIns="91425" wrap="square" tIns="91425">
            <a:noAutofit/>
          </a:bodyPr>
          <a:lstStyle>
            <a:lvl1pPr lvl="0" rtl="0">
              <a:spcBef>
                <a:spcPts val="0"/>
              </a:spcBef>
              <a:spcAft>
                <a:spcPts val="0"/>
              </a:spcAft>
              <a:buSzPts val="3500"/>
              <a:buNone/>
              <a:defRPr sz="22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36" name="Google Shape;236;p21"/>
          <p:cNvSpPr txBox="1"/>
          <p:nvPr>
            <p:ph idx="14" type="subTitle"/>
          </p:nvPr>
        </p:nvSpPr>
        <p:spPr>
          <a:xfrm>
            <a:off x="6167681" y="3939850"/>
            <a:ext cx="2120700" cy="572700"/>
          </a:xfrm>
          <a:prstGeom prst="rect">
            <a:avLst/>
          </a:prstGeom>
          <a:ln>
            <a:noFill/>
          </a:ln>
        </p:spPr>
        <p:txBody>
          <a:bodyPr anchorCtr="0" anchor="t" bIns="91425" lIns="0" spcFirstLastPara="1" rIns="91425" wrap="square" tIns="91425">
            <a:noAutofit/>
          </a:bodyPr>
          <a:lstStyle>
            <a:lvl1pPr lvl="0" rtl="0">
              <a:lnSpc>
                <a:spcPct val="100000"/>
              </a:lnSpc>
              <a:spcBef>
                <a:spcPts val="0"/>
              </a:spcBef>
              <a:spcAft>
                <a:spcPts val="0"/>
              </a:spcAft>
              <a:buSzPts val="1400"/>
              <a:buNone/>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237" name="Google Shape;237;p21"/>
          <p:cNvSpPr txBox="1"/>
          <p:nvPr>
            <p:ph idx="15"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38" name="Google Shape;238;p21"/>
          <p:cNvGrpSpPr/>
          <p:nvPr/>
        </p:nvGrpSpPr>
        <p:grpSpPr>
          <a:xfrm>
            <a:off x="-35700" y="-30000"/>
            <a:ext cx="9215400" cy="5203500"/>
            <a:chOff x="-35700" y="-30000"/>
            <a:chExt cx="9215400" cy="5203500"/>
          </a:xfrm>
        </p:grpSpPr>
        <p:cxnSp>
          <p:nvCxnSpPr>
            <p:cNvPr id="239" name="Google Shape;239;p21"/>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240" name="Google Shape;240;p21"/>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41" name="Google Shape;241;p21"/>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42" name="Google Shape;242;p21"/>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bg>
      <p:bgPr>
        <a:blipFill>
          <a:blip r:embed="rId2">
            <a:alphaModFix/>
          </a:blip>
          <a:stretch>
            <a:fillRect/>
          </a:stretch>
        </a:blipFill>
      </p:bgPr>
    </p:bg>
    <p:spTree>
      <p:nvGrpSpPr>
        <p:cNvPr id="243" name="Shape 243"/>
        <p:cNvGrpSpPr/>
        <p:nvPr/>
      </p:nvGrpSpPr>
      <p:grpSpPr>
        <a:xfrm>
          <a:off x="0" y="0"/>
          <a:ext cx="0" cy="0"/>
          <a:chOff x="0" y="0"/>
          <a:chExt cx="0" cy="0"/>
        </a:xfrm>
      </p:grpSpPr>
      <p:sp>
        <p:nvSpPr>
          <p:cNvPr id="244" name="Google Shape;244;p22"/>
          <p:cNvSpPr txBox="1"/>
          <p:nvPr>
            <p:ph hasCustomPrompt="1" type="title"/>
          </p:nvPr>
        </p:nvSpPr>
        <p:spPr>
          <a:xfrm>
            <a:off x="2244900" y="541072"/>
            <a:ext cx="46542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5" name="Google Shape;245;p22"/>
          <p:cNvSpPr txBox="1"/>
          <p:nvPr>
            <p:ph idx="1" type="subTitle"/>
          </p:nvPr>
        </p:nvSpPr>
        <p:spPr>
          <a:xfrm>
            <a:off x="2139713" y="1434100"/>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ct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sp>
        <p:nvSpPr>
          <p:cNvPr id="246" name="Google Shape;246;p22"/>
          <p:cNvSpPr txBox="1"/>
          <p:nvPr>
            <p:ph hasCustomPrompt="1" idx="2" type="title"/>
          </p:nvPr>
        </p:nvSpPr>
        <p:spPr>
          <a:xfrm>
            <a:off x="1211550" y="1895150"/>
            <a:ext cx="67209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7" name="Google Shape;247;p22"/>
          <p:cNvSpPr txBox="1"/>
          <p:nvPr>
            <p:ph idx="3" type="subTitle"/>
          </p:nvPr>
        </p:nvSpPr>
        <p:spPr>
          <a:xfrm>
            <a:off x="2139775" y="2788175"/>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ct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ct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sp>
        <p:nvSpPr>
          <p:cNvPr id="248" name="Google Shape;248;p22"/>
          <p:cNvSpPr txBox="1"/>
          <p:nvPr>
            <p:ph hasCustomPrompt="1" idx="4" type="title"/>
          </p:nvPr>
        </p:nvSpPr>
        <p:spPr>
          <a:xfrm>
            <a:off x="2244900" y="3283128"/>
            <a:ext cx="4654200" cy="914400"/>
          </a:xfrm>
          <a:prstGeom prst="rect">
            <a:avLst/>
          </a:prstGeom>
        </p:spPr>
        <p:txBody>
          <a:bodyPr anchorCtr="0" anchor="ctr" bIns="91425" lIns="0" spcFirstLastPara="1" rIns="91425" wrap="square" tIns="91425">
            <a:noAutofit/>
          </a:bodyPr>
          <a:lstStyle>
            <a:lvl1pPr lvl="0" rtl="0" algn="ctr">
              <a:spcBef>
                <a:spcPts val="0"/>
              </a:spcBef>
              <a:spcAft>
                <a:spcPts val="0"/>
              </a:spcAft>
              <a:buSzPts val="6000"/>
              <a:buNone/>
              <a:defRPr sz="5500"/>
            </a:lvl1pPr>
            <a:lvl2pPr lvl="1" rtl="0" algn="r">
              <a:spcBef>
                <a:spcPts val="0"/>
              </a:spcBef>
              <a:spcAft>
                <a:spcPts val="0"/>
              </a:spcAft>
              <a:buSzPts val="6000"/>
              <a:buNone/>
              <a:defRPr sz="6000"/>
            </a:lvl2pPr>
            <a:lvl3pPr lvl="2" rtl="0" algn="r">
              <a:spcBef>
                <a:spcPts val="0"/>
              </a:spcBef>
              <a:spcAft>
                <a:spcPts val="0"/>
              </a:spcAft>
              <a:buSzPts val="6000"/>
              <a:buNone/>
              <a:defRPr sz="6000"/>
            </a:lvl3pPr>
            <a:lvl4pPr lvl="3" rtl="0" algn="r">
              <a:spcBef>
                <a:spcPts val="0"/>
              </a:spcBef>
              <a:spcAft>
                <a:spcPts val="0"/>
              </a:spcAft>
              <a:buSzPts val="6000"/>
              <a:buNone/>
              <a:defRPr sz="6000"/>
            </a:lvl4pPr>
            <a:lvl5pPr lvl="4" rtl="0" algn="r">
              <a:spcBef>
                <a:spcPts val="0"/>
              </a:spcBef>
              <a:spcAft>
                <a:spcPts val="0"/>
              </a:spcAft>
              <a:buSzPts val="6000"/>
              <a:buNone/>
              <a:defRPr sz="6000"/>
            </a:lvl5pPr>
            <a:lvl6pPr lvl="5" rtl="0" algn="r">
              <a:spcBef>
                <a:spcPts val="0"/>
              </a:spcBef>
              <a:spcAft>
                <a:spcPts val="0"/>
              </a:spcAft>
              <a:buSzPts val="6000"/>
              <a:buNone/>
              <a:defRPr sz="6000"/>
            </a:lvl6pPr>
            <a:lvl7pPr lvl="6" rtl="0" algn="r">
              <a:spcBef>
                <a:spcPts val="0"/>
              </a:spcBef>
              <a:spcAft>
                <a:spcPts val="0"/>
              </a:spcAft>
              <a:buSzPts val="6000"/>
              <a:buNone/>
              <a:defRPr sz="6000"/>
            </a:lvl7pPr>
            <a:lvl8pPr lvl="7" rtl="0" algn="r">
              <a:spcBef>
                <a:spcPts val="0"/>
              </a:spcBef>
              <a:spcAft>
                <a:spcPts val="0"/>
              </a:spcAft>
              <a:buSzPts val="6000"/>
              <a:buNone/>
              <a:defRPr sz="6000"/>
            </a:lvl8pPr>
            <a:lvl9pPr lvl="8" rtl="0" algn="r">
              <a:spcBef>
                <a:spcPts val="0"/>
              </a:spcBef>
              <a:spcAft>
                <a:spcPts val="0"/>
              </a:spcAft>
              <a:buSzPts val="6000"/>
              <a:buNone/>
              <a:defRPr sz="6000"/>
            </a:lvl9pPr>
          </a:lstStyle>
          <a:p>
            <a:r>
              <a:t>xx%</a:t>
            </a:r>
          </a:p>
        </p:txBody>
      </p:sp>
      <p:sp>
        <p:nvSpPr>
          <p:cNvPr id="249" name="Google Shape;249;p22"/>
          <p:cNvSpPr txBox="1"/>
          <p:nvPr>
            <p:ph idx="5" type="subTitle"/>
          </p:nvPr>
        </p:nvSpPr>
        <p:spPr>
          <a:xfrm>
            <a:off x="2139713" y="4176150"/>
            <a:ext cx="4864500" cy="429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Font typeface="Inria Sans"/>
              <a:buNone/>
              <a:defRPr/>
            </a:lvl1pPr>
            <a:lvl2pPr lvl="1"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rtl="0" algn="r">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rtl="0" algn="r">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p:txBody>
      </p:sp>
      <p:grpSp>
        <p:nvGrpSpPr>
          <p:cNvPr id="250" name="Google Shape;250;p22"/>
          <p:cNvGrpSpPr/>
          <p:nvPr/>
        </p:nvGrpSpPr>
        <p:grpSpPr>
          <a:xfrm>
            <a:off x="-35700" y="-30000"/>
            <a:ext cx="9215400" cy="5203500"/>
            <a:chOff x="-35700" y="-30000"/>
            <a:chExt cx="9215400" cy="5203500"/>
          </a:xfrm>
        </p:grpSpPr>
        <p:cxnSp>
          <p:nvCxnSpPr>
            <p:cNvPr id="251" name="Google Shape;251;p22"/>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52" name="Google Shape;252;p22"/>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53" name="Google Shape;253;p22"/>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254" name="Google Shape;254;p22"/>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255" name="Google Shape;255;p22"/>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256" name="Google Shape;256;p22"/>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257" name="Google Shape;257;p22"/>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2"/>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2">
    <p:bg>
      <p:bgPr>
        <a:blipFill>
          <a:blip r:embed="rId2">
            <a:alphaModFix/>
          </a:blip>
          <a:stretch>
            <a:fillRect/>
          </a:stretch>
        </a:blipFill>
      </p:bgPr>
    </p:bg>
    <p:spTree>
      <p:nvGrpSpPr>
        <p:cNvPr id="259" name="Shape 259"/>
        <p:cNvGrpSpPr/>
        <p:nvPr/>
      </p:nvGrpSpPr>
      <p:grpSpPr>
        <a:xfrm>
          <a:off x="0" y="0"/>
          <a:ext cx="0" cy="0"/>
          <a:chOff x="0" y="0"/>
          <a:chExt cx="0" cy="0"/>
        </a:xfrm>
      </p:grpSpPr>
      <p:sp>
        <p:nvSpPr>
          <p:cNvPr id="260" name="Google Shape;260;p23"/>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61" name="Google Shape;261;p23"/>
          <p:cNvGrpSpPr/>
          <p:nvPr/>
        </p:nvGrpSpPr>
        <p:grpSpPr>
          <a:xfrm>
            <a:off x="-35700" y="-30000"/>
            <a:ext cx="9215400" cy="5203500"/>
            <a:chOff x="-35700" y="-30000"/>
            <a:chExt cx="9215400" cy="5203500"/>
          </a:xfrm>
        </p:grpSpPr>
        <p:cxnSp>
          <p:nvCxnSpPr>
            <p:cNvPr id="262" name="Google Shape;262;p23"/>
            <p:cNvCxnSpPr/>
            <p:nvPr/>
          </p:nvCxnSpPr>
          <p:spPr>
            <a:xfrm>
              <a:off x="-21425" y="2571750"/>
              <a:ext cx="647100" cy="0"/>
            </a:xfrm>
            <a:prstGeom prst="straightConnector1">
              <a:avLst/>
            </a:prstGeom>
            <a:noFill/>
            <a:ln cap="flat" cmpd="sng" w="9525">
              <a:solidFill>
                <a:schemeClr val="dk1"/>
              </a:solidFill>
              <a:prstDash val="solid"/>
              <a:round/>
              <a:headEnd len="med" w="med" type="none"/>
              <a:tailEnd len="med" w="med" type="none"/>
            </a:ln>
          </p:spPr>
        </p:cxnSp>
        <p:cxnSp>
          <p:nvCxnSpPr>
            <p:cNvPr id="263" name="Google Shape;263;p23"/>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64" name="Google Shape;264;p23"/>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65" name="Google Shape;265;p23"/>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bg>
      <p:bgPr>
        <a:blipFill>
          <a:blip r:embed="rId2">
            <a:alphaModFix/>
          </a:blip>
          <a:stretch>
            <a:fillRect/>
          </a:stretch>
        </a:blipFill>
      </p:bgPr>
    </p:bg>
    <p:spTree>
      <p:nvGrpSpPr>
        <p:cNvPr id="266" name="Shape 266"/>
        <p:cNvGrpSpPr/>
        <p:nvPr/>
      </p:nvGrpSpPr>
      <p:grpSpPr>
        <a:xfrm>
          <a:off x="0" y="0"/>
          <a:ext cx="0" cy="0"/>
          <a:chOff x="0" y="0"/>
          <a:chExt cx="0" cy="0"/>
        </a:xfrm>
      </p:grpSpPr>
      <p:sp>
        <p:nvSpPr>
          <p:cNvPr id="267" name="Google Shape;267;p24"/>
          <p:cNvSpPr txBox="1"/>
          <p:nvPr>
            <p:ph type="title"/>
          </p:nvPr>
        </p:nvSpPr>
        <p:spPr>
          <a:xfrm>
            <a:off x="2295150" y="691800"/>
            <a:ext cx="4553700" cy="1024200"/>
          </a:xfrm>
          <a:prstGeom prst="rect">
            <a:avLst/>
          </a:prstGeom>
        </p:spPr>
        <p:txBody>
          <a:bodyPr anchorCtr="0" anchor="b" bIns="91425" lIns="0" spcFirstLastPara="1" rIns="91425" wrap="square" tIns="91425">
            <a:noAutofit/>
          </a:bodyPr>
          <a:lstStyle>
            <a:lvl1pPr lvl="0" rtl="0" algn="ctr">
              <a:spcBef>
                <a:spcPts val="0"/>
              </a:spcBef>
              <a:spcAft>
                <a:spcPts val="0"/>
              </a:spcAft>
              <a:buSzPts val="35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8" name="Google Shape;268;p24"/>
          <p:cNvSpPr txBox="1"/>
          <p:nvPr>
            <p:ph idx="1" type="subTitle"/>
          </p:nvPr>
        </p:nvSpPr>
        <p:spPr>
          <a:xfrm>
            <a:off x="2854650" y="1609925"/>
            <a:ext cx="3434700" cy="14265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9" name="Google Shape;269;p24"/>
          <p:cNvSpPr txBox="1"/>
          <p:nvPr/>
        </p:nvSpPr>
        <p:spPr>
          <a:xfrm>
            <a:off x="2685596" y="3795016"/>
            <a:ext cx="3772800" cy="434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300"/>
              </a:spcBef>
              <a:spcAft>
                <a:spcPts val="0"/>
              </a:spcAft>
              <a:buNone/>
            </a:pPr>
            <a:r>
              <a:rPr lang="en" sz="1000">
                <a:solidFill>
                  <a:schemeClr val="dk1"/>
                </a:solidFill>
                <a:latin typeface="Didact Gothic"/>
                <a:ea typeface="Didact Gothic"/>
                <a:cs typeface="Didact Gothic"/>
                <a:sym typeface="Didact Gothic"/>
              </a:rPr>
              <a:t>CREDITS: This presentation template was created by </a:t>
            </a:r>
            <a:r>
              <a:rPr b="1" lang="en" sz="1000">
                <a:solidFill>
                  <a:schemeClr val="dk1"/>
                </a:solidFill>
                <a:uFill>
                  <a:noFill/>
                </a:uFill>
                <a:latin typeface="Didact Gothic"/>
                <a:ea typeface="Didact Gothic"/>
                <a:cs typeface="Didact Gothic"/>
                <a:sym typeface="Didact Gothic"/>
                <a:hlinkClick r:id="rId3">
                  <a:extLst>
                    <a:ext uri="{A12FA001-AC4F-418D-AE19-62706E023703}">
                      <ahyp:hlinkClr val="tx"/>
                    </a:ext>
                  </a:extLst>
                </a:hlinkClick>
              </a:rPr>
              <a:t>Slidesgo</a:t>
            </a:r>
            <a:r>
              <a:rPr lang="en" sz="1000">
                <a:solidFill>
                  <a:schemeClr val="dk1"/>
                </a:solidFill>
                <a:latin typeface="Didact Gothic"/>
                <a:ea typeface="Didact Gothic"/>
                <a:cs typeface="Didact Gothic"/>
                <a:sym typeface="Didact Gothic"/>
              </a:rPr>
              <a:t>, including icons by </a:t>
            </a:r>
            <a:r>
              <a:rPr b="1" lang="en" sz="1000">
                <a:solidFill>
                  <a:schemeClr val="dk1"/>
                </a:solidFill>
                <a:uFill>
                  <a:noFill/>
                </a:uFill>
                <a:latin typeface="Didact Gothic"/>
                <a:ea typeface="Didact Gothic"/>
                <a:cs typeface="Didact Gothic"/>
                <a:sym typeface="Didact Gothic"/>
                <a:hlinkClick r:id="rId4">
                  <a:extLst>
                    <a:ext uri="{A12FA001-AC4F-418D-AE19-62706E023703}">
                      <ahyp:hlinkClr val="tx"/>
                    </a:ext>
                  </a:extLst>
                </a:hlinkClick>
              </a:rPr>
              <a:t>Flaticon</a:t>
            </a:r>
            <a:r>
              <a:rPr b="1" lang="en" sz="1000">
                <a:solidFill>
                  <a:schemeClr val="dk1"/>
                </a:solidFill>
                <a:latin typeface="Didact Gothic"/>
                <a:ea typeface="Didact Gothic"/>
                <a:cs typeface="Didact Gothic"/>
                <a:sym typeface="Didact Gothic"/>
              </a:rPr>
              <a:t> </a:t>
            </a:r>
            <a:r>
              <a:rPr lang="en" sz="1000">
                <a:solidFill>
                  <a:schemeClr val="dk1"/>
                </a:solidFill>
                <a:latin typeface="Didact Gothic"/>
                <a:ea typeface="Didact Gothic"/>
                <a:cs typeface="Didact Gothic"/>
                <a:sym typeface="Didact Gothic"/>
              </a:rPr>
              <a:t>and infographics &amp; images by </a:t>
            </a:r>
            <a:r>
              <a:rPr b="1" lang="en" sz="1000">
                <a:solidFill>
                  <a:schemeClr val="dk1"/>
                </a:solidFill>
                <a:uFill>
                  <a:noFill/>
                </a:uFill>
                <a:latin typeface="Didact Gothic"/>
                <a:ea typeface="Didact Gothic"/>
                <a:cs typeface="Didact Gothic"/>
                <a:sym typeface="Didact Gothic"/>
                <a:hlinkClick r:id="rId5">
                  <a:extLst>
                    <a:ext uri="{A12FA001-AC4F-418D-AE19-62706E023703}">
                      <ahyp:hlinkClr val="tx"/>
                    </a:ext>
                  </a:extLst>
                </a:hlinkClick>
              </a:rPr>
              <a:t>Freepik</a:t>
            </a:r>
            <a:endParaRPr b="1" sz="1000">
              <a:solidFill>
                <a:schemeClr val="dk1"/>
              </a:solidFill>
              <a:latin typeface="Didact Gothic"/>
              <a:ea typeface="Didact Gothic"/>
              <a:cs typeface="Didact Gothic"/>
              <a:sym typeface="Didact Gothic"/>
            </a:endParaRPr>
          </a:p>
        </p:txBody>
      </p:sp>
      <p:grpSp>
        <p:nvGrpSpPr>
          <p:cNvPr id="270" name="Google Shape;270;p24"/>
          <p:cNvGrpSpPr/>
          <p:nvPr/>
        </p:nvGrpSpPr>
        <p:grpSpPr>
          <a:xfrm>
            <a:off x="-35700" y="-30000"/>
            <a:ext cx="9215400" cy="5203500"/>
            <a:chOff x="-35700" y="-30000"/>
            <a:chExt cx="9215400" cy="5203500"/>
          </a:xfrm>
        </p:grpSpPr>
        <p:cxnSp>
          <p:nvCxnSpPr>
            <p:cNvPr id="271" name="Google Shape;271;p24"/>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72" name="Google Shape;272;p24"/>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273" name="Google Shape;273;p24"/>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274" name="Google Shape;274;p24"/>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275" name="Google Shape;275;p24"/>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276" name="Google Shape;276;p24"/>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277" name="Google Shape;277;p24"/>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4"/>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blipFill>
          <a:blip r:embed="rId2">
            <a:alphaModFix/>
          </a:blip>
          <a:stretch>
            <a:fillRect/>
          </a:stretch>
        </a:blipFill>
      </p:bgPr>
    </p:bg>
    <p:spTree>
      <p:nvGrpSpPr>
        <p:cNvPr id="279" name="Shape 279"/>
        <p:cNvGrpSpPr/>
        <p:nvPr/>
      </p:nvGrpSpPr>
      <p:grpSpPr>
        <a:xfrm>
          <a:off x="0" y="0"/>
          <a:ext cx="0" cy="0"/>
          <a:chOff x="0" y="0"/>
          <a:chExt cx="0" cy="0"/>
        </a:xfrm>
      </p:grpSpPr>
      <p:grpSp>
        <p:nvGrpSpPr>
          <p:cNvPr id="280" name="Google Shape;280;p25"/>
          <p:cNvGrpSpPr/>
          <p:nvPr/>
        </p:nvGrpSpPr>
        <p:grpSpPr>
          <a:xfrm>
            <a:off x="-35700" y="-30000"/>
            <a:ext cx="9215400" cy="5203500"/>
            <a:chOff x="-35700" y="-30000"/>
            <a:chExt cx="9215400" cy="5203500"/>
          </a:xfrm>
        </p:grpSpPr>
        <p:cxnSp>
          <p:nvCxnSpPr>
            <p:cNvPr id="281" name="Google Shape;281;p25"/>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82" name="Google Shape;282;p25"/>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283" name="Google Shape;283;p25"/>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84" name="Google Shape;284;p25"/>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bg>
      <p:bgPr>
        <a:blipFill>
          <a:blip r:embed="rId2">
            <a:alphaModFix/>
          </a:blip>
          <a:stretch>
            <a:fillRect/>
          </a:stretch>
        </a:blipFill>
      </p:bgPr>
    </p:bg>
    <p:spTree>
      <p:nvGrpSpPr>
        <p:cNvPr id="285" name="Shape 285"/>
        <p:cNvGrpSpPr/>
        <p:nvPr/>
      </p:nvGrpSpPr>
      <p:grpSpPr>
        <a:xfrm>
          <a:off x="0" y="0"/>
          <a:ext cx="0" cy="0"/>
          <a:chOff x="0" y="0"/>
          <a:chExt cx="0" cy="0"/>
        </a:xfrm>
      </p:grpSpPr>
      <p:grpSp>
        <p:nvGrpSpPr>
          <p:cNvPr id="286" name="Google Shape;286;p26"/>
          <p:cNvGrpSpPr/>
          <p:nvPr/>
        </p:nvGrpSpPr>
        <p:grpSpPr>
          <a:xfrm>
            <a:off x="-35700" y="-30000"/>
            <a:ext cx="9215400" cy="5203500"/>
            <a:chOff x="-35700" y="-30000"/>
            <a:chExt cx="9215400" cy="5203500"/>
          </a:xfrm>
        </p:grpSpPr>
        <p:cxnSp>
          <p:nvCxnSpPr>
            <p:cNvPr id="287" name="Google Shape;287;p26"/>
            <p:cNvCxnSpPr/>
            <p:nvPr/>
          </p:nvCxnSpPr>
          <p:spPr>
            <a:xfrm>
              <a:off x="-21425" y="2571750"/>
              <a:ext cx="653400" cy="0"/>
            </a:xfrm>
            <a:prstGeom prst="straightConnector1">
              <a:avLst/>
            </a:prstGeom>
            <a:noFill/>
            <a:ln cap="flat" cmpd="sng" w="9525">
              <a:solidFill>
                <a:schemeClr val="dk1"/>
              </a:solidFill>
              <a:prstDash val="solid"/>
              <a:round/>
              <a:headEnd len="med" w="med" type="none"/>
              <a:tailEnd len="med" w="med" type="none"/>
            </a:ln>
          </p:spPr>
        </p:cxnSp>
        <p:cxnSp>
          <p:nvCxnSpPr>
            <p:cNvPr id="288" name="Google Shape;288;p2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289" name="Google Shape;289;p26"/>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290" name="Google Shape;290;p26"/>
          <p:cNvSpPr/>
          <p:nvPr/>
        </p:nvSpPr>
        <p:spPr>
          <a:xfrm>
            <a:off x="181925"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33" name="Shape 33"/>
        <p:cNvGrpSpPr/>
        <p:nvPr/>
      </p:nvGrpSpPr>
      <p:grpSpPr>
        <a:xfrm>
          <a:off x="0" y="0"/>
          <a:ext cx="0" cy="0"/>
          <a:chOff x="0" y="0"/>
          <a:chExt cx="0" cy="0"/>
        </a:xfrm>
      </p:grpSpPr>
      <p:sp>
        <p:nvSpPr>
          <p:cNvPr id="34" name="Google Shape;34;p4"/>
          <p:cNvSpPr txBox="1"/>
          <p:nvPr>
            <p:ph idx="1" type="body"/>
          </p:nvPr>
        </p:nvSpPr>
        <p:spPr>
          <a:xfrm>
            <a:off x="720000" y="1265775"/>
            <a:ext cx="7704000" cy="3339900"/>
          </a:xfrm>
          <a:prstGeom prst="rect">
            <a:avLst/>
          </a:prstGeom>
        </p:spPr>
        <p:txBody>
          <a:bodyPr anchorCtr="0" anchor="t" bIns="91425" lIns="0" spcFirstLastPara="1" rIns="91425" wrap="square" tIns="91425">
            <a:noAutofit/>
          </a:bodyPr>
          <a:lstStyle>
            <a:lvl1pPr indent="-304800" lvl="0" marL="457200" rtl="0">
              <a:lnSpc>
                <a:spcPct val="100000"/>
              </a:lnSpc>
              <a:spcBef>
                <a:spcPts val="0"/>
              </a:spcBef>
              <a:spcAft>
                <a:spcPts val="0"/>
              </a:spcAft>
              <a:buSzPts val="1200"/>
              <a:buFont typeface="Anaheim"/>
              <a:buChar char="●"/>
              <a:defRPr b="1">
                <a:latin typeface="Old Standard TT"/>
                <a:ea typeface="Old Standard TT"/>
                <a:cs typeface="Old Standard TT"/>
                <a:sym typeface="Old Standard TT"/>
              </a:defRPr>
            </a:lvl1pPr>
            <a:lvl2pPr indent="-304800" lvl="1" marL="914400" rtl="0">
              <a:lnSpc>
                <a:spcPct val="100000"/>
              </a:lnSpc>
              <a:spcBef>
                <a:spcPts val="0"/>
              </a:spcBef>
              <a:spcAft>
                <a:spcPts val="0"/>
              </a:spcAft>
              <a:buSzPts val="1200"/>
              <a:buChar char="○"/>
              <a:defRPr/>
            </a:lvl2pPr>
            <a:lvl3pPr indent="-304800" lvl="2" marL="1371600" rtl="0">
              <a:lnSpc>
                <a:spcPct val="115000"/>
              </a:lnSpc>
              <a:spcBef>
                <a:spcPts val="0"/>
              </a:spcBef>
              <a:spcAft>
                <a:spcPts val="0"/>
              </a:spcAft>
              <a:buClr>
                <a:srgbClr val="434343"/>
              </a:buClr>
              <a:buSzPts val="1200"/>
              <a:buFont typeface="Roboto Condensed Light"/>
              <a:buChar char="■"/>
              <a:defRPr/>
            </a:lvl3pPr>
            <a:lvl4pPr indent="-304800" lvl="3" marL="1828800" rtl="0">
              <a:lnSpc>
                <a:spcPct val="115000"/>
              </a:lnSpc>
              <a:spcBef>
                <a:spcPts val="1600"/>
              </a:spcBef>
              <a:spcAft>
                <a:spcPts val="0"/>
              </a:spcAft>
              <a:buClr>
                <a:srgbClr val="434343"/>
              </a:buClr>
              <a:buSzPts val="1200"/>
              <a:buFont typeface="Roboto Condensed Light"/>
              <a:buChar char="●"/>
              <a:defRPr/>
            </a:lvl4pPr>
            <a:lvl5pPr indent="-304800" lvl="4" marL="2286000" rtl="0">
              <a:lnSpc>
                <a:spcPct val="115000"/>
              </a:lnSpc>
              <a:spcBef>
                <a:spcPts val="1600"/>
              </a:spcBef>
              <a:spcAft>
                <a:spcPts val="0"/>
              </a:spcAft>
              <a:buClr>
                <a:srgbClr val="434343"/>
              </a:buClr>
              <a:buSzPts val="1200"/>
              <a:buFont typeface="Roboto Condensed Light"/>
              <a:buChar char="○"/>
              <a:defRPr/>
            </a:lvl5pPr>
            <a:lvl6pPr indent="-304800" lvl="5" marL="2743200" rtl="0">
              <a:lnSpc>
                <a:spcPct val="115000"/>
              </a:lnSpc>
              <a:spcBef>
                <a:spcPts val="1600"/>
              </a:spcBef>
              <a:spcAft>
                <a:spcPts val="0"/>
              </a:spcAft>
              <a:buClr>
                <a:srgbClr val="434343"/>
              </a:buClr>
              <a:buSzPts val="1200"/>
              <a:buFont typeface="Roboto Condensed Light"/>
              <a:buChar char="■"/>
              <a:defRPr/>
            </a:lvl6pPr>
            <a:lvl7pPr indent="-304800" lvl="6" marL="3200400" rtl="0">
              <a:lnSpc>
                <a:spcPct val="115000"/>
              </a:lnSpc>
              <a:spcBef>
                <a:spcPts val="1600"/>
              </a:spcBef>
              <a:spcAft>
                <a:spcPts val="0"/>
              </a:spcAft>
              <a:buClr>
                <a:srgbClr val="434343"/>
              </a:buClr>
              <a:buSzPts val="1200"/>
              <a:buFont typeface="Roboto Condensed Light"/>
              <a:buChar char="●"/>
              <a:defRPr/>
            </a:lvl7pPr>
            <a:lvl8pPr indent="-304800" lvl="7" marL="3657600" rtl="0">
              <a:lnSpc>
                <a:spcPct val="115000"/>
              </a:lnSpc>
              <a:spcBef>
                <a:spcPts val="1600"/>
              </a:spcBef>
              <a:spcAft>
                <a:spcPts val="0"/>
              </a:spcAft>
              <a:buClr>
                <a:srgbClr val="434343"/>
              </a:buClr>
              <a:buSzPts val="1200"/>
              <a:buFont typeface="Roboto Condensed Light"/>
              <a:buChar char="○"/>
              <a:defRPr/>
            </a:lvl8pPr>
            <a:lvl9pPr indent="-304800" lvl="8" marL="4114800" rtl="0">
              <a:lnSpc>
                <a:spcPct val="115000"/>
              </a:lnSpc>
              <a:spcBef>
                <a:spcPts val="1600"/>
              </a:spcBef>
              <a:spcAft>
                <a:spcPts val="1600"/>
              </a:spcAft>
              <a:buClr>
                <a:srgbClr val="434343"/>
              </a:buClr>
              <a:buSzPts val="1200"/>
              <a:buFont typeface="Roboto Condensed Light"/>
              <a:buChar char="■"/>
              <a:defRPr/>
            </a:lvl9pPr>
          </a:lstStyle>
          <a:p/>
        </p:txBody>
      </p:sp>
      <p:sp>
        <p:nvSpPr>
          <p:cNvPr id="35" name="Google Shape;35;p4"/>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6" name="Google Shape;36;p4"/>
          <p:cNvGrpSpPr/>
          <p:nvPr/>
        </p:nvGrpSpPr>
        <p:grpSpPr>
          <a:xfrm>
            <a:off x="-35700" y="-30000"/>
            <a:ext cx="9215400" cy="5203500"/>
            <a:chOff x="-35700" y="-30000"/>
            <a:chExt cx="9215400" cy="5203500"/>
          </a:xfrm>
        </p:grpSpPr>
        <p:cxnSp>
          <p:nvCxnSpPr>
            <p:cNvPr id="37" name="Google Shape;37;p4"/>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38" name="Google Shape;38;p4"/>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39" name="Google Shape;39;p4"/>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40" name="Google Shape;40;p4"/>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41" name="Shape 41"/>
        <p:cNvGrpSpPr/>
        <p:nvPr/>
      </p:nvGrpSpPr>
      <p:grpSpPr>
        <a:xfrm>
          <a:off x="0" y="0"/>
          <a:ext cx="0" cy="0"/>
          <a:chOff x="0" y="0"/>
          <a:chExt cx="0" cy="0"/>
        </a:xfrm>
      </p:grpSpPr>
      <p:grpSp>
        <p:nvGrpSpPr>
          <p:cNvPr id="42" name="Google Shape;42;p5"/>
          <p:cNvGrpSpPr/>
          <p:nvPr/>
        </p:nvGrpSpPr>
        <p:grpSpPr>
          <a:xfrm>
            <a:off x="-35700" y="-30000"/>
            <a:ext cx="9215400" cy="5203500"/>
            <a:chOff x="-35700" y="-30000"/>
            <a:chExt cx="9215400" cy="5203500"/>
          </a:xfrm>
        </p:grpSpPr>
        <p:cxnSp>
          <p:nvCxnSpPr>
            <p:cNvPr id="43" name="Google Shape;43;p5"/>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44" name="Google Shape;44;p5"/>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45" name="Google Shape;45;p5"/>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46" name="Google Shape;46;p5"/>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txBox="1"/>
          <p:nvPr>
            <p:ph idx="1" type="subTitle"/>
          </p:nvPr>
        </p:nvSpPr>
        <p:spPr>
          <a:xfrm>
            <a:off x="2138887" y="1854447"/>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48" name="Google Shape;48;p5"/>
          <p:cNvSpPr txBox="1"/>
          <p:nvPr>
            <p:ph idx="2" type="subTitle"/>
          </p:nvPr>
        </p:nvSpPr>
        <p:spPr>
          <a:xfrm>
            <a:off x="4267224" y="3232125"/>
            <a:ext cx="2752200" cy="5394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2500"/>
              <a:buFont typeface="Montserrat ExtraBold"/>
              <a:buNone/>
              <a:defRPr b="1" sz="2200">
                <a:latin typeface="Old Standard TT"/>
                <a:ea typeface="Old Standard TT"/>
                <a:cs typeface="Old Standard TT"/>
                <a:sym typeface="Old Standard TT"/>
              </a:defRPr>
            </a:lvl1pPr>
            <a:lvl2pPr lvl="1"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2pPr>
            <a:lvl3pPr lvl="2"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3pPr>
            <a:lvl4pPr lvl="3"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4pPr>
            <a:lvl5pPr lvl="4"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5pPr>
            <a:lvl6pPr lvl="5"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6pPr>
            <a:lvl7pPr lvl="6"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7pPr>
            <a:lvl8pPr lvl="7"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8pPr>
            <a:lvl9pPr lvl="8" rtl="0" algn="ctr">
              <a:lnSpc>
                <a:spcPct val="100000"/>
              </a:lnSpc>
              <a:spcBef>
                <a:spcPts val="0"/>
              </a:spcBef>
              <a:spcAft>
                <a:spcPts val="0"/>
              </a:spcAft>
              <a:buSzPts val="2500"/>
              <a:buFont typeface="Montserrat ExtraBold"/>
              <a:buNone/>
              <a:defRPr b="0" sz="2500">
                <a:latin typeface="Montserrat ExtraBold"/>
                <a:ea typeface="Montserrat ExtraBold"/>
                <a:cs typeface="Montserrat ExtraBold"/>
                <a:sym typeface="Montserrat ExtraBold"/>
              </a:defRPr>
            </a:lvl9pPr>
          </a:lstStyle>
          <a:p/>
        </p:txBody>
      </p:sp>
      <p:sp>
        <p:nvSpPr>
          <p:cNvPr id="49" name="Google Shape;49;p5"/>
          <p:cNvSpPr txBox="1"/>
          <p:nvPr>
            <p:ph idx="3" type="subTitle"/>
          </p:nvPr>
        </p:nvSpPr>
        <p:spPr>
          <a:xfrm>
            <a:off x="5103324" y="1626300"/>
            <a:ext cx="33207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 name="Google Shape;50;p5"/>
          <p:cNvSpPr txBox="1"/>
          <p:nvPr>
            <p:ph idx="4" type="subTitle"/>
          </p:nvPr>
        </p:nvSpPr>
        <p:spPr>
          <a:xfrm>
            <a:off x="719976" y="3003975"/>
            <a:ext cx="3269100" cy="995700"/>
          </a:xfrm>
          <a:prstGeom prst="rect">
            <a:avLst/>
          </a:prstGeom>
        </p:spPr>
        <p:txBody>
          <a:bodyPr anchorCtr="0" anchor="ctr" bIns="91425" lIns="0"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 name="Google Shape;51;p5"/>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52" name="Shape 52"/>
        <p:cNvGrpSpPr/>
        <p:nvPr/>
      </p:nvGrpSpPr>
      <p:grpSpPr>
        <a:xfrm>
          <a:off x="0" y="0"/>
          <a:ext cx="0" cy="0"/>
          <a:chOff x="0" y="0"/>
          <a:chExt cx="0" cy="0"/>
        </a:xfrm>
      </p:grpSpPr>
      <p:sp>
        <p:nvSpPr>
          <p:cNvPr id="53" name="Google Shape;53;p6"/>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4" name="Google Shape;54;p6"/>
          <p:cNvSpPr/>
          <p:nvPr/>
        </p:nvSpPr>
        <p:spPr>
          <a:xfrm>
            <a:off x="8712900" y="124175"/>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 name="Google Shape;55;p6"/>
          <p:cNvGrpSpPr/>
          <p:nvPr/>
        </p:nvGrpSpPr>
        <p:grpSpPr>
          <a:xfrm>
            <a:off x="-35700" y="-30000"/>
            <a:ext cx="9215400" cy="5203500"/>
            <a:chOff x="-35700" y="-30000"/>
            <a:chExt cx="9215400" cy="5203500"/>
          </a:xfrm>
        </p:grpSpPr>
        <p:cxnSp>
          <p:nvCxnSpPr>
            <p:cNvPr id="56" name="Google Shape;56;p6"/>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57" name="Google Shape;57;p6"/>
            <p:cNvCxnSpPr/>
            <p:nvPr/>
          </p:nvCxnSpPr>
          <p:spPr>
            <a:xfrm rot="5400000">
              <a:off x="-1965275"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58" name="Google Shape;58;p6"/>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cxnSp>
          <p:nvCxnSpPr>
            <p:cNvPr id="59" name="Google Shape;59;p6"/>
            <p:cNvCxnSpPr/>
            <p:nvPr/>
          </p:nvCxnSpPr>
          <p:spPr>
            <a:xfrm>
              <a:off x="-35700" y="529972"/>
              <a:ext cx="92154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7"/>
          <p:cNvSpPr txBox="1"/>
          <p:nvPr>
            <p:ph idx="1" type="body"/>
          </p:nvPr>
        </p:nvSpPr>
        <p:spPr>
          <a:xfrm>
            <a:off x="707175" y="1728263"/>
            <a:ext cx="3763500" cy="2126100"/>
          </a:xfrm>
          <a:prstGeom prst="rect">
            <a:avLst/>
          </a:prstGeom>
        </p:spPr>
        <p:txBody>
          <a:bodyPr anchorCtr="0" anchor="t" bIns="91425" lIns="0"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62" name="Google Shape;62;p7"/>
          <p:cNvSpPr txBox="1"/>
          <p:nvPr>
            <p:ph type="title"/>
          </p:nvPr>
        </p:nvSpPr>
        <p:spPr>
          <a:xfrm>
            <a:off x="720000" y="527825"/>
            <a:ext cx="7704000" cy="6228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63" name="Google Shape;63;p7"/>
          <p:cNvGrpSpPr/>
          <p:nvPr/>
        </p:nvGrpSpPr>
        <p:grpSpPr>
          <a:xfrm>
            <a:off x="-35700" y="-30000"/>
            <a:ext cx="9215400" cy="5203500"/>
            <a:chOff x="-35700" y="-30000"/>
            <a:chExt cx="9215400" cy="5203500"/>
          </a:xfrm>
        </p:grpSpPr>
        <p:cxnSp>
          <p:nvCxnSpPr>
            <p:cNvPr id="64" name="Google Shape;64;p7"/>
            <p:cNvCxnSpPr/>
            <p:nvPr/>
          </p:nvCxnSpPr>
          <p:spPr>
            <a:xfrm>
              <a:off x="-35700" y="4623597"/>
              <a:ext cx="9215400" cy="0"/>
            </a:xfrm>
            <a:prstGeom prst="straightConnector1">
              <a:avLst/>
            </a:prstGeom>
            <a:noFill/>
            <a:ln cap="flat" cmpd="sng" w="9525">
              <a:solidFill>
                <a:schemeClr val="dk1"/>
              </a:solidFill>
              <a:prstDash val="solid"/>
              <a:round/>
              <a:headEnd len="med" w="med" type="none"/>
              <a:tailEnd len="med" w="med" type="none"/>
            </a:ln>
          </p:spPr>
        </p:cxnSp>
        <p:cxnSp>
          <p:nvCxnSpPr>
            <p:cNvPr id="65" name="Google Shape;65;p7"/>
            <p:cNvCxnSpPr/>
            <p:nvPr/>
          </p:nvCxnSpPr>
          <p:spPr>
            <a:xfrm>
              <a:off x="8509900" y="2571750"/>
              <a:ext cx="636900" cy="0"/>
            </a:xfrm>
            <a:prstGeom prst="straightConnector1">
              <a:avLst/>
            </a:prstGeom>
            <a:noFill/>
            <a:ln cap="flat" cmpd="sng" w="9525">
              <a:solidFill>
                <a:schemeClr val="dk1"/>
              </a:solidFill>
              <a:prstDash val="solid"/>
              <a:round/>
              <a:headEnd len="med" w="med" type="none"/>
              <a:tailEnd len="med" w="med" type="none"/>
            </a:ln>
          </p:spPr>
        </p:cxnSp>
        <p:cxnSp>
          <p:nvCxnSpPr>
            <p:cNvPr id="66" name="Google Shape;66;p7"/>
            <p:cNvCxnSpPr/>
            <p:nvPr/>
          </p:nvCxnSpPr>
          <p:spPr>
            <a:xfrm rot="5400000">
              <a:off x="5912100" y="2571750"/>
              <a:ext cx="5203500" cy="0"/>
            </a:xfrm>
            <a:prstGeom prst="straightConnector1">
              <a:avLst/>
            </a:prstGeom>
            <a:noFill/>
            <a:ln cap="flat" cmpd="sng" w="9525">
              <a:solidFill>
                <a:schemeClr val="dk1"/>
              </a:solidFill>
              <a:prstDash val="solid"/>
              <a:round/>
              <a:headEnd len="med" w="med" type="none"/>
              <a:tailEnd len="med" w="med" type="none"/>
            </a:ln>
          </p:spPr>
        </p:cxnSp>
      </p:grpSp>
      <p:sp>
        <p:nvSpPr>
          <p:cNvPr id="67" name="Google Shape;67;p7"/>
          <p:cNvSpPr/>
          <p:nvPr/>
        </p:nvSpPr>
        <p:spPr>
          <a:xfrm>
            <a:off x="8712900" y="4751950"/>
            <a:ext cx="273300" cy="273300"/>
          </a:xfrm>
          <a:prstGeom prst="star4">
            <a:avLst>
              <a:gd fmla="val 125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8"/>
          <p:cNvSpPr txBox="1"/>
          <p:nvPr>
            <p:ph type="title"/>
          </p:nvPr>
        </p:nvSpPr>
        <p:spPr>
          <a:xfrm>
            <a:off x="1546625" y="1307100"/>
            <a:ext cx="6050700" cy="2529300"/>
          </a:xfrm>
          <a:prstGeom prst="rect">
            <a:avLst/>
          </a:prstGeom>
        </p:spPr>
        <p:txBody>
          <a:bodyPr anchorCtr="0" anchor="ctr" bIns="91425" lIns="0" spcFirstLastPara="1" rIns="91425" wrap="square" tIns="91425">
            <a:noAutofit/>
          </a:bodyPr>
          <a:lstStyle>
            <a:lvl1pPr lvl="0" algn="ctr">
              <a:lnSpc>
                <a:spcPct val="80000"/>
              </a:lnSpc>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70" name="Google Shape;70;p8"/>
          <p:cNvGrpSpPr/>
          <p:nvPr/>
        </p:nvGrpSpPr>
        <p:grpSpPr>
          <a:xfrm>
            <a:off x="-35700" y="-30000"/>
            <a:ext cx="9215400" cy="5203500"/>
            <a:chOff x="-35700" y="-30000"/>
            <a:chExt cx="9215400" cy="5203500"/>
          </a:xfrm>
        </p:grpSpPr>
        <p:cxnSp>
          <p:nvCxnSpPr>
            <p:cNvPr id="71" name="Google Shape;71;p8"/>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72" name="Google Shape;72;p8"/>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73" name="Google Shape;73;p8"/>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74" name="Google Shape;74;p8"/>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75" name="Google Shape;75;p8"/>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76" name="Google Shape;76;p8"/>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77" name="Google Shape;77;p8"/>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9"/>
          <p:cNvSpPr txBox="1"/>
          <p:nvPr>
            <p:ph type="title"/>
          </p:nvPr>
        </p:nvSpPr>
        <p:spPr>
          <a:xfrm>
            <a:off x="2298750" y="1249600"/>
            <a:ext cx="4546500" cy="993300"/>
          </a:xfrm>
          <a:prstGeom prst="rect">
            <a:avLst/>
          </a:prstGeom>
          <a:ln>
            <a:noFill/>
          </a:ln>
        </p:spPr>
        <p:txBody>
          <a:bodyPr anchorCtr="0" anchor="b" bIns="91425" lIns="0"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1" name="Google Shape;81;p9"/>
          <p:cNvSpPr txBox="1"/>
          <p:nvPr>
            <p:ph idx="1" type="subTitle"/>
          </p:nvPr>
        </p:nvSpPr>
        <p:spPr>
          <a:xfrm>
            <a:off x="2298750" y="2412263"/>
            <a:ext cx="4546500" cy="1352700"/>
          </a:xfrm>
          <a:prstGeom prst="rect">
            <a:avLst/>
          </a:prstGeom>
        </p:spPr>
        <p:txBody>
          <a:bodyPr anchorCtr="0" anchor="t" bIns="91425" lIns="0"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82" name="Google Shape;82;p9"/>
          <p:cNvGrpSpPr/>
          <p:nvPr/>
        </p:nvGrpSpPr>
        <p:grpSpPr>
          <a:xfrm>
            <a:off x="-35700" y="-30000"/>
            <a:ext cx="9215400" cy="5203500"/>
            <a:chOff x="-35700" y="-30000"/>
            <a:chExt cx="9215400" cy="5203500"/>
          </a:xfrm>
        </p:grpSpPr>
        <p:cxnSp>
          <p:nvCxnSpPr>
            <p:cNvPr id="83" name="Google Shape;83;p9"/>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84" name="Google Shape;84;p9"/>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85" name="Google Shape;85;p9"/>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86" name="Google Shape;86;p9"/>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87" name="Google Shape;87;p9"/>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88" name="Google Shape;88;p9"/>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89" name="Google Shape;89;p9"/>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10"/>
          <p:cNvSpPr/>
          <p:nvPr/>
        </p:nvSpPr>
        <p:spPr>
          <a:xfrm rot="10800000">
            <a:off x="-34750" y="-29950"/>
            <a:ext cx="9215400" cy="853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0"/>
          <p:cNvSpPr/>
          <p:nvPr/>
        </p:nvSpPr>
        <p:spPr>
          <a:xfrm>
            <a:off x="-34750" y="2591750"/>
            <a:ext cx="9215400" cy="2581500"/>
          </a:xfrm>
          <a:prstGeom prst="rect">
            <a:avLst/>
          </a:prstGeom>
          <a:gradFill>
            <a:gsLst>
              <a:gs pos="0">
                <a:srgbClr val="DDD9D5">
                  <a:alpha val="0"/>
                </a:srgbClr>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0"/>
          <p:cNvSpPr txBox="1"/>
          <p:nvPr>
            <p:ph type="title"/>
          </p:nvPr>
        </p:nvSpPr>
        <p:spPr>
          <a:xfrm>
            <a:off x="706350" y="3703875"/>
            <a:ext cx="7731300" cy="597000"/>
          </a:xfrm>
          <a:prstGeom prst="rect">
            <a:avLst/>
          </a:prstGeom>
        </p:spPr>
        <p:txBody>
          <a:bodyPr anchorCtr="0" anchor="t" bIns="91425" lIns="0"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grpSp>
        <p:nvGrpSpPr>
          <p:cNvPr id="95" name="Google Shape;95;p10"/>
          <p:cNvGrpSpPr/>
          <p:nvPr/>
        </p:nvGrpSpPr>
        <p:grpSpPr>
          <a:xfrm>
            <a:off x="-35700" y="-30000"/>
            <a:ext cx="9215400" cy="5203500"/>
            <a:chOff x="-35700" y="-30000"/>
            <a:chExt cx="9215400" cy="5203500"/>
          </a:xfrm>
        </p:grpSpPr>
        <p:cxnSp>
          <p:nvCxnSpPr>
            <p:cNvPr id="96" name="Google Shape;96;p10"/>
            <p:cNvCxnSpPr/>
            <p:nvPr/>
          </p:nvCxnSpPr>
          <p:spPr>
            <a:xfrm rot="5400000">
              <a:off x="-1965275"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97" name="Google Shape;97;p10"/>
            <p:cNvCxnSpPr/>
            <p:nvPr/>
          </p:nvCxnSpPr>
          <p:spPr>
            <a:xfrm rot="5400000">
              <a:off x="5912100" y="2571750"/>
              <a:ext cx="5203500" cy="0"/>
            </a:xfrm>
            <a:prstGeom prst="straightConnector1">
              <a:avLst/>
            </a:prstGeom>
            <a:noFill/>
            <a:ln cap="flat" cmpd="sng" w="9525">
              <a:solidFill>
                <a:srgbClr val="191919"/>
              </a:solidFill>
              <a:prstDash val="solid"/>
              <a:round/>
              <a:headEnd len="med" w="med" type="none"/>
              <a:tailEnd len="med" w="med" type="none"/>
            </a:ln>
          </p:spPr>
        </p:cxnSp>
        <p:cxnSp>
          <p:nvCxnSpPr>
            <p:cNvPr id="98" name="Google Shape;98;p10"/>
            <p:cNvCxnSpPr/>
            <p:nvPr/>
          </p:nvCxnSpPr>
          <p:spPr>
            <a:xfrm>
              <a:off x="-35700" y="529972"/>
              <a:ext cx="9215400" cy="0"/>
            </a:xfrm>
            <a:prstGeom prst="straightConnector1">
              <a:avLst/>
            </a:prstGeom>
            <a:noFill/>
            <a:ln cap="flat" cmpd="sng" w="9525">
              <a:solidFill>
                <a:srgbClr val="191919"/>
              </a:solidFill>
              <a:prstDash val="solid"/>
              <a:round/>
              <a:headEnd len="med" w="med" type="none"/>
              <a:tailEnd len="med" w="med" type="none"/>
            </a:ln>
          </p:spPr>
        </p:cxnSp>
        <p:cxnSp>
          <p:nvCxnSpPr>
            <p:cNvPr id="99" name="Google Shape;99;p10"/>
            <p:cNvCxnSpPr/>
            <p:nvPr/>
          </p:nvCxnSpPr>
          <p:spPr>
            <a:xfrm>
              <a:off x="-21425" y="2571750"/>
              <a:ext cx="653400" cy="0"/>
            </a:xfrm>
            <a:prstGeom prst="straightConnector1">
              <a:avLst/>
            </a:prstGeom>
            <a:noFill/>
            <a:ln cap="flat" cmpd="sng" w="9525">
              <a:solidFill>
                <a:srgbClr val="191919"/>
              </a:solidFill>
              <a:prstDash val="solid"/>
              <a:round/>
              <a:headEnd len="med" w="med" type="none"/>
              <a:tailEnd len="med" w="med" type="none"/>
            </a:ln>
          </p:spPr>
        </p:cxnSp>
        <p:cxnSp>
          <p:nvCxnSpPr>
            <p:cNvPr id="100" name="Google Shape;100;p10"/>
            <p:cNvCxnSpPr/>
            <p:nvPr/>
          </p:nvCxnSpPr>
          <p:spPr>
            <a:xfrm>
              <a:off x="8509900" y="2571750"/>
              <a:ext cx="636900" cy="0"/>
            </a:xfrm>
            <a:prstGeom prst="straightConnector1">
              <a:avLst/>
            </a:prstGeom>
            <a:noFill/>
            <a:ln cap="flat" cmpd="sng" w="9525">
              <a:solidFill>
                <a:srgbClr val="191919"/>
              </a:solidFill>
              <a:prstDash val="solid"/>
              <a:round/>
              <a:headEnd len="med" w="med" type="none"/>
              <a:tailEnd len="med" w="med" type="none"/>
            </a:ln>
          </p:spPr>
        </p:cxnSp>
        <p:cxnSp>
          <p:nvCxnSpPr>
            <p:cNvPr id="101" name="Google Shape;101;p10"/>
            <p:cNvCxnSpPr/>
            <p:nvPr/>
          </p:nvCxnSpPr>
          <p:spPr>
            <a:xfrm>
              <a:off x="-35700" y="4623597"/>
              <a:ext cx="9215400" cy="0"/>
            </a:xfrm>
            <a:prstGeom prst="straightConnector1">
              <a:avLst/>
            </a:prstGeom>
            <a:noFill/>
            <a:ln cap="flat" cmpd="sng" w="9525">
              <a:solidFill>
                <a:srgbClr val="191919"/>
              </a:solidFill>
              <a:prstDash val="solid"/>
              <a:round/>
              <a:headEnd len="med" w="med" type="none"/>
              <a:tailEnd len="med" w="med" type="none"/>
            </a:ln>
          </p:spPr>
        </p:cxnSp>
      </p:grpSp>
      <p:sp>
        <p:nvSpPr>
          <p:cNvPr id="102" name="Google Shape;102;p10"/>
          <p:cNvSpPr/>
          <p:nvPr/>
        </p:nvSpPr>
        <p:spPr>
          <a:xfrm>
            <a:off x="8712900" y="124175"/>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0"/>
          <p:cNvSpPr/>
          <p:nvPr/>
        </p:nvSpPr>
        <p:spPr>
          <a:xfrm>
            <a:off x="181925" y="4751950"/>
            <a:ext cx="273300" cy="273300"/>
          </a:xfrm>
          <a:prstGeom prst="star4">
            <a:avLst>
              <a:gd fmla="val 12500" name="adj"/>
            </a:avLst>
          </a:prstGeom>
          <a:solidFill>
            <a:srgbClr val="19191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0" spcFirstLastPara="1" rIns="91425" wrap="square" tIns="91425">
            <a:noAutofit/>
          </a:bodyPr>
          <a:lstStyle>
            <a:lvl1pPr lvl="0"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500"/>
              <a:buFont typeface="Old Standard TT"/>
              <a:buNone/>
              <a:defRPr b="1" sz="35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0" spcFirstLastPara="1" rIns="91425" wrap="square" tIns="91425">
            <a:noAutofit/>
          </a:bodyPr>
          <a:lstStyle>
            <a:lvl1pPr indent="-317500" lvl="0" marL="4572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indent="-317500" lvl="1" marL="9144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indent="-317500" lvl="2" marL="13716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indent="-317500" lvl="3" marL="18288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indent="-317500" lvl="4" marL="22860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indent="-317500" lvl="5" marL="27432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indent="-317500" lvl="6" marL="32004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indent="-317500" lvl="7" marL="36576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indent="-317500" lvl="8" marL="411480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3.png"/><Relationship Id="rId5"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 Id="rId3" Type="http://schemas.openxmlformats.org/officeDocument/2006/relationships/hyperlink" Target="http://localhost/" TargetMode="External"/><Relationship Id="rId4" Type="http://schemas.openxmlformats.org/officeDocument/2006/relationships/image" Target="../media/image5.jpg"/><Relationship Id="rId5" Type="http://schemas.openxmlformats.org/officeDocument/2006/relationships/image" Target="../media/image11.png"/><Relationship Id="rId6"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4" name="Shape 294"/>
        <p:cNvGrpSpPr/>
        <p:nvPr/>
      </p:nvGrpSpPr>
      <p:grpSpPr>
        <a:xfrm>
          <a:off x="0" y="0"/>
          <a:ext cx="0" cy="0"/>
          <a:chOff x="0" y="0"/>
          <a:chExt cx="0" cy="0"/>
        </a:xfrm>
      </p:grpSpPr>
      <p:sp>
        <p:nvSpPr>
          <p:cNvPr id="295" name="Google Shape;295;p27"/>
          <p:cNvSpPr txBox="1"/>
          <p:nvPr>
            <p:ph type="ctrTitle"/>
          </p:nvPr>
        </p:nvSpPr>
        <p:spPr>
          <a:xfrm>
            <a:off x="1484100" y="1479650"/>
            <a:ext cx="6175800" cy="16404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Hound</a:t>
            </a:r>
            <a:endParaRPr/>
          </a:p>
          <a:p>
            <a:pPr indent="0" lvl="0" marL="0" rtl="0" algn="ctr">
              <a:spcBef>
                <a:spcPts val="0"/>
              </a:spcBef>
              <a:spcAft>
                <a:spcPts val="0"/>
              </a:spcAft>
              <a:buNone/>
            </a:pPr>
            <a:r>
              <a:rPr lang="en" sz="3600"/>
              <a:t>RPI’s Lost and Found Forum</a:t>
            </a:r>
            <a:endParaRPr sz="3600"/>
          </a:p>
        </p:txBody>
      </p:sp>
      <p:sp>
        <p:nvSpPr>
          <p:cNvPr id="296" name="Google Shape;296;p27"/>
          <p:cNvSpPr txBox="1"/>
          <p:nvPr>
            <p:ph idx="1" type="subTitle"/>
          </p:nvPr>
        </p:nvSpPr>
        <p:spPr>
          <a:xfrm>
            <a:off x="1724250" y="3265350"/>
            <a:ext cx="5695500" cy="393600"/>
          </a:xfrm>
          <a:prstGeom prst="rect">
            <a:avLst/>
          </a:prstGeom>
        </p:spPr>
        <p:txBody>
          <a:bodyPr anchorCtr="0" anchor="t" bIns="91425" lIns="0" spcFirstLastPara="1" rIns="91425" wrap="square" tIns="91425">
            <a:noAutofit/>
          </a:bodyPr>
          <a:lstStyle/>
          <a:p>
            <a:pPr indent="0" lvl="0" marL="0" rtl="0" algn="ctr">
              <a:spcBef>
                <a:spcPts val="0"/>
              </a:spcBef>
              <a:spcAft>
                <a:spcPts val="0"/>
              </a:spcAft>
              <a:buNone/>
            </a:pPr>
            <a:r>
              <a:rPr lang="en"/>
              <a:t>Travis Heavener, </a:t>
            </a:r>
            <a:endParaRPr/>
          </a:p>
          <a:p>
            <a:pPr indent="0" lvl="0" marL="0" rtl="0" algn="ctr">
              <a:spcBef>
                <a:spcPts val="0"/>
              </a:spcBef>
              <a:spcAft>
                <a:spcPts val="0"/>
              </a:spcAft>
              <a:buNone/>
            </a:pPr>
            <a:r>
              <a:rPr lang="en"/>
              <a:t>Yiqi Liang, </a:t>
            </a:r>
            <a:endParaRPr/>
          </a:p>
          <a:p>
            <a:pPr indent="0" lvl="0" marL="0" rtl="0" algn="ctr">
              <a:spcBef>
                <a:spcPts val="0"/>
              </a:spcBef>
              <a:spcAft>
                <a:spcPts val="0"/>
              </a:spcAft>
              <a:buNone/>
            </a:pPr>
            <a:r>
              <a:rPr lang="en"/>
              <a:t>Matthew Voynovich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36"/>
          <p:cNvSpPr txBox="1"/>
          <p:nvPr>
            <p:ph type="title"/>
          </p:nvPr>
        </p:nvSpPr>
        <p:spPr>
          <a:xfrm>
            <a:off x="720000" y="0"/>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Schedule Part 1</a:t>
            </a:r>
            <a:endParaRPr/>
          </a:p>
        </p:txBody>
      </p:sp>
      <p:graphicFrame>
        <p:nvGraphicFramePr>
          <p:cNvPr id="382" name="Google Shape;382;p36"/>
          <p:cNvGraphicFramePr/>
          <p:nvPr/>
        </p:nvGraphicFramePr>
        <p:xfrm>
          <a:off x="713250" y="683900"/>
          <a:ext cx="3000000" cy="3000000"/>
        </p:xfrm>
        <a:graphic>
          <a:graphicData uri="http://schemas.openxmlformats.org/drawingml/2006/table">
            <a:tbl>
              <a:tblPr>
                <a:noFill/>
                <a:tableStyleId>{4FCBB1B7-9427-409A-8BB6-9A966CEBB6CE}</a:tableStyleId>
              </a:tblPr>
              <a:tblGrid>
                <a:gridCol w="1286250"/>
                <a:gridCol w="1286250"/>
                <a:gridCol w="1286250"/>
                <a:gridCol w="1286250"/>
                <a:gridCol w="1286250"/>
                <a:gridCol w="1286250"/>
              </a:tblGrid>
              <a:tr h="1050950">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r>
              <a:tr h="563850">
                <a:tc>
                  <a:txBody>
                    <a:bodyPr/>
                    <a:lstStyle/>
                    <a:p>
                      <a:pPr indent="0" lvl="0" marL="0" rtl="0" algn="l">
                        <a:spcBef>
                          <a:spcPts val="0"/>
                        </a:spcBef>
                        <a:spcAft>
                          <a:spcPts val="0"/>
                        </a:spcAft>
                        <a:buNone/>
                      </a:pPr>
                      <a:r>
                        <a:rPr b="1" lang="en" sz="1900">
                          <a:solidFill>
                            <a:schemeClr val="dk1"/>
                          </a:solidFill>
                          <a:latin typeface="Old Standard TT"/>
                          <a:ea typeface="Old Standard TT"/>
                          <a:cs typeface="Old Standard TT"/>
                          <a:sym typeface="Old Standard TT"/>
                        </a:rPr>
                        <a:t>Oct 11-20</a:t>
                      </a:r>
                      <a:endParaRPr b="1" sz="19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900">
                          <a:solidFill>
                            <a:schemeClr val="dk1"/>
                          </a:solidFill>
                          <a:latin typeface="Old Standard TT"/>
                          <a:ea typeface="Old Standard TT"/>
                          <a:cs typeface="Old Standard TT"/>
                          <a:sym typeface="Old Standard TT"/>
                        </a:rPr>
                        <a:t>Oct 21-30</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900">
                          <a:solidFill>
                            <a:schemeClr val="dk1"/>
                          </a:solidFill>
                          <a:latin typeface="Old Standard TT"/>
                          <a:ea typeface="Old Standard TT"/>
                          <a:cs typeface="Old Standard TT"/>
                          <a:sym typeface="Old Standard TT"/>
                        </a:rPr>
                        <a:t>Nov 1-10</a:t>
                      </a:r>
                      <a:endParaRPr b="1" sz="19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chemeClr val="dk1"/>
                          </a:solidFill>
                          <a:latin typeface="Old Standard TT"/>
                          <a:ea typeface="Old Standard TT"/>
                          <a:cs typeface="Old Standard TT"/>
                          <a:sym typeface="Old Standard TT"/>
                        </a:rPr>
                        <a:t>Nov 11-20</a:t>
                      </a:r>
                      <a:endParaRPr b="1" sz="18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chemeClr val="dk1"/>
                          </a:solidFill>
                          <a:latin typeface="Old Standard TT"/>
                          <a:ea typeface="Old Standard TT"/>
                          <a:cs typeface="Old Standard TT"/>
                          <a:sym typeface="Old Standard TT"/>
                        </a:rPr>
                        <a:t>Nov 21-30</a:t>
                      </a:r>
                      <a:endParaRPr b="1" sz="18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900">
                          <a:solidFill>
                            <a:schemeClr val="dk1"/>
                          </a:solidFill>
                          <a:latin typeface="Old Standard TT"/>
                          <a:ea typeface="Old Standard TT"/>
                          <a:cs typeface="Old Standard TT"/>
                          <a:sym typeface="Old Standard TT"/>
                        </a:rPr>
                        <a:t>Dec 1-15</a:t>
                      </a:r>
                      <a:endParaRPr b="1" sz="19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26350">
                <a:tc>
                  <a:txBody>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Task</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Description</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Date</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Status</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92125">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Create Database</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sz="1300">
                          <a:solidFill>
                            <a:schemeClr val="dk1"/>
                          </a:solidFill>
                          <a:latin typeface="Didact Gothic"/>
                          <a:ea typeface="Didact Gothic"/>
                          <a:cs typeface="Didact Gothic"/>
                          <a:sym typeface="Didact Gothic"/>
                        </a:rPr>
                        <a:t>Connect MariaDB to front-end JS</a:t>
                      </a:r>
                      <a:endParaRPr sz="13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October 27</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Completed</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9850">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Wireframe for Pages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Create base level demo pages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November 5th</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Completed</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9850">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Create PHP Scripts to Query DB</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Created PHP Scripts to get response from database</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November 5th</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Completed</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383" name="Google Shape;383;p36"/>
          <p:cNvSpPr/>
          <p:nvPr/>
        </p:nvSpPr>
        <p:spPr>
          <a:xfrm>
            <a:off x="713225" y="1010425"/>
            <a:ext cx="2240700" cy="333000"/>
          </a:xfrm>
          <a:prstGeom prst="rect">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Create Database</a:t>
            </a:r>
            <a:endParaRPr>
              <a:solidFill>
                <a:schemeClr val="lt1"/>
              </a:solidFill>
              <a:latin typeface="Didact Gothic"/>
              <a:ea typeface="Didact Gothic"/>
              <a:cs typeface="Didact Gothic"/>
              <a:sym typeface="Didact Gothic"/>
            </a:endParaRPr>
          </a:p>
        </p:txBody>
      </p:sp>
      <p:sp>
        <p:nvSpPr>
          <p:cNvPr id="384" name="Google Shape;384;p36"/>
          <p:cNvSpPr/>
          <p:nvPr/>
        </p:nvSpPr>
        <p:spPr>
          <a:xfrm>
            <a:off x="1834325" y="1343300"/>
            <a:ext cx="2240700" cy="391500"/>
          </a:xfrm>
          <a:prstGeom prst="rect">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Wireframe</a:t>
            </a:r>
            <a:endParaRPr>
              <a:solidFill>
                <a:schemeClr val="lt1"/>
              </a:solidFill>
              <a:latin typeface="Didact Gothic"/>
              <a:ea typeface="Didact Gothic"/>
              <a:cs typeface="Didact Gothic"/>
              <a:sym typeface="Didact Gothic"/>
            </a:endParaRPr>
          </a:p>
        </p:txBody>
      </p:sp>
      <p:sp>
        <p:nvSpPr>
          <p:cNvPr id="385" name="Google Shape;385;p36"/>
          <p:cNvSpPr/>
          <p:nvPr/>
        </p:nvSpPr>
        <p:spPr>
          <a:xfrm>
            <a:off x="1999500" y="619050"/>
            <a:ext cx="2075400" cy="39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PHP Scripts to Query Data</a:t>
            </a:r>
            <a:endParaRPr>
              <a:solidFill>
                <a:schemeClr val="lt1"/>
              </a:solidFill>
              <a:latin typeface="Didact Gothic"/>
              <a:ea typeface="Didact Gothic"/>
              <a:cs typeface="Didact Gothic"/>
              <a:sym typeface="Didact Gothic"/>
            </a:endParaRPr>
          </a:p>
        </p:txBody>
      </p:sp>
      <p:pic>
        <p:nvPicPr>
          <p:cNvPr id="386" name="Google Shape;386;p36"/>
          <p:cNvPicPr preferRelativeResize="0"/>
          <p:nvPr/>
        </p:nvPicPr>
        <p:blipFill>
          <a:blip r:embed="rId3">
            <a:alphaModFix/>
          </a:blip>
          <a:stretch>
            <a:fillRect/>
          </a:stretch>
        </p:blipFill>
        <p:spPr>
          <a:xfrm>
            <a:off x="-3419027" y="1699950"/>
            <a:ext cx="3224654" cy="1573400"/>
          </a:xfrm>
          <a:prstGeom prst="rect">
            <a:avLst/>
          </a:prstGeom>
          <a:noFill/>
          <a:ln>
            <a:noFill/>
          </a:ln>
        </p:spPr>
      </p:pic>
      <p:pic>
        <p:nvPicPr>
          <p:cNvPr id="387" name="Google Shape;387;p36"/>
          <p:cNvPicPr preferRelativeResize="0"/>
          <p:nvPr/>
        </p:nvPicPr>
        <p:blipFill>
          <a:blip r:embed="rId4">
            <a:alphaModFix/>
          </a:blip>
          <a:stretch>
            <a:fillRect/>
          </a:stretch>
        </p:blipFill>
        <p:spPr>
          <a:xfrm>
            <a:off x="-4188994" y="418150"/>
            <a:ext cx="4062238" cy="1024600"/>
          </a:xfrm>
          <a:prstGeom prst="rect">
            <a:avLst/>
          </a:prstGeom>
          <a:noFill/>
          <a:ln>
            <a:noFill/>
          </a:ln>
        </p:spPr>
      </p:pic>
      <p:sp>
        <p:nvSpPr>
          <p:cNvPr id="388" name="Google Shape;388;p36"/>
          <p:cNvSpPr/>
          <p:nvPr/>
        </p:nvSpPr>
        <p:spPr>
          <a:xfrm>
            <a:off x="5059350" y="619050"/>
            <a:ext cx="798900" cy="62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Format Pages w/ Css</a:t>
            </a:r>
            <a:endParaRPr>
              <a:solidFill>
                <a:schemeClr val="lt1"/>
              </a:solidFill>
              <a:latin typeface="Didact Gothic"/>
              <a:ea typeface="Didact Gothic"/>
              <a:cs typeface="Didact Gothic"/>
              <a:sym typeface="Didact Gothic"/>
            </a:endParaRPr>
          </a:p>
        </p:txBody>
      </p:sp>
      <p:sp>
        <p:nvSpPr>
          <p:cNvPr id="389" name="Google Shape;389;p36"/>
          <p:cNvSpPr/>
          <p:nvPr/>
        </p:nvSpPr>
        <p:spPr>
          <a:xfrm>
            <a:off x="4084650" y="927975"/>
            <a:ext cx="974700" cy="62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Integrate Front and Back</a:t>
            </a:r>
            <a:endParaRPr>
              <a:solidFill>
                <a:schemeClr val="lt1"/>
              </a:solidFill>
              <a:latin typeface="Didact Gothic"/>
              <a:ea typeface="Didact Gothic"/>
              <a:cs typeface="Didact Gothic"/>
              <a:sym typeface="Didact Gothic"/>
            </a:endParaRPr>
          </a:p>
        </p:txBody>
      </p:sp>
      <p:sp>
        <p:nvSpPr>
          <p:cNvPr id="390" name="Google Shape;390;p36"/>
          <p:cNvSpPr/>
          <p:nvPr/>
        </p:nvSpPr>
        <p:spPr>
          <a:xfrm>
            <a:off x="5858250" y="1171425"/>
            <a:ext cx="1187700" cy="46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Final UI Touches</a:t>
            </a:r>
            <a:endParaRPr>
              <a:solidFill>
                <a:schemeClr val="lt1"/>
              </a:solidFill>
              <a:latin typeface="Didact Gothic"/>
              <a:ea typeface="Didact Gothic"/>
              <a:cs typeface="Didact Gothic"/>
              <a:sym typeface="Didact Gothic"/>
            </a:endParaRPr>
          </a:p>
        </p:txBody>
      </p:sp>
      <p:sp>
        <p:nvSpPr>
          <p:cNvPr id="391" name="Google Shape;391;p36"/>
          <p:cNvSpPr/>
          <p:nvPr/>
        </p:nvSpPr>
        <p:spPr>
          <a:xfrm>
            <a:off x="6842700" y="699450"/>
            <a:ext cx="1187700" cy="46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Presentation</a:t>
            </a:r>
            <a:endParaRPr>
              <a:solidFill>
                <a:schemeClr val="lt1"/>
              </a:solidFill>
              <a:latin typeface="Didact Gothic"/>
              <a:ea typeface="Didact Gothic"/>
              <a:cs typeface="Didact Gothic"/>
              <a:sym typeface="Didact Gothic"/>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37"/>
          <p:cNvSpPr txBox="1"/>
          <p:nvPr>
            <p:ph type="title"/>
          </p:nvPr>
        </p:nvSpPr>
        <p:spPr>
          <a:xfrm>
            <a:off x="720000" y="0"/>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Schedule Part 2</a:t>
            </a:r>
            <a:endParaRPr/>
          </a:p>
        </p:txBody>
      </p:sp>
      <p:graphicFrame>
        <p:nvGraphicFramePr>
          <p:cNvPr id="397" name="Google Shape;397;p37"/>
          <p:cNvGraphicFramePr/>
          <p:nvPr/>
        </p:nvGraphicFramePr>
        <p:xfrm>
          <a:off x="713250" y="683900"/>
          <a:ext cx="3000000" cy="3000000"/>
        </p:xfrm>
        <a:graphic>
          <a:graphicData uri="http://schemas.openxmlformats.org/drawingml/2006/table">
            <a:tbl>
              <a:tblPr>
                <a:noFill/>
                <a:tableStyleId>{4FCBB1B7-9427-409A-8BB6-9A966CEBB6CE}</a:tableStyleId>
              </a:tblPr>
              <a:tblGrid>
                <a:gridCol w="1286250"/>
                <a:gridCol w="1286250"/>
                <a:gridCol w="1286250"/>
                <a:gridCol w="1286250"/>
                <a:gridCol w="1286250"/>
                <a:gridCol w="1286250"/>
              </a:tblGrid>
              <a:tr h="1050950">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19050">
                      <a:solidFill>
                        <a:schemeClr val="accent2">
                          <a:alpha val="0"/>
                        </a:schemeClr>
                      </a:solidFill>
                      <a:prstDash val="dot"/>
                      <a:round/>
                      <a:headEnd len="sm" w="sm" type="none"/>
                      <a:tailEnd len="sm" w="sm" type="none"/>
                    </a:lnT>
                    <a:lnB cap="flat" cmpd="sng" w="9525">
                      <a:solidFill>
                        <a:schemeClr val="dk1"/>
                      </a:solidFill>
                      <a:prstDash val="solid"/>
                      <a:round/>
                      <a:headEnd len="sm" w="sm" type="none"/>
                      <a:tailEnd len="sm" w="sm" type="none"/>
                    </a:lnB>
                  </a:tcPr>
                </a:tc>
              </a:tr>
              <a:tr h="563850">
                <a:tc>
                  <a:txBody>
                    <a:bodyPr/>
                    <a:lstStyle/>
                    <a:p>
                      <a:pPr indent="0" lvl="0" marL="0" rtl="0" algn="l">
                        <a:spcBef>
                          <a:spcPts val="0"/>
                        </a:spcBef>
                        <a:spcAft>
                          <a:spcPts val="0"/>
                        </a:spcAft>
                        <a:buNone/>
                      </a:pPr>
                      <a:r>
                        <a:rPr b="1" lang="en" sz="1900">
                          <a:solidFill>
                            <a:schemeClr val="dk1"/>
                          </a:solidFill>
                          <a:latin typeface="Old Standard TT"/>
                          <a:ea typeface="Old Standard TT"/>
                          <a:cs typeface="Old Standard TT"/>
                          <a:sym typeface="Old Standard TT"/>
                        </a:rPr>
                        <a:t>Oct 11-20</a:t>
                      </a:r>
                      <a:endParaRPr b="1" sz="19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900">
                          <a:solidFill>
                            <a:schemeClr val="dk1"/>
                          </a:solidFill>
                          <a:latin typeface="Old Standard TT"/>
                          <a:ea typeface="Old Standard TT"/>
                          <a:cs typeface="Old Standard TT"/>
                          <a:sym typeface="Old Standard TT"/>
                        </a:rPr>
                        <a:t>Oct 21-30</a:t>
                      </a:r>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900">
                          <a:solidFill>
                            <a:schemeClr val="dk1"/>
                          </a:solidFill>
                          <a:latin typeface="Old Standard TT"/>
                          <a:ea typeface="Old Standard TT"/>
                          <a:cs typeface="Old Standard TT"/>
                          <a:sym typeface="Old Standard TT"/>
                        </a:rPr>
                        <a:t>Nov 1-10</a:t>
                      </a:r>
                      <a:endParaRPr b="1" sz="19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chemeClr val="dk1"/>
                          </a:solidFill>
                          <a:latin typeface="Old Standard TT"/>
                          <a:ea typeface="Old Standard TT"/>
                          <a:cs typeface="Old Standard TT"/>
                          <a:sym typeface="Old Standard TT"/>
                        </a:rPr>
                        <a:t>Nov 11-20</a:t>
                      </a:r>
                      <a:endParaRPr b="1" sz="18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800">
                          <a:solidFill>
                            <a:schemeClr val="dk1"/>
                          </a:solidFill>
                          <a:latin typeface="Old Standard TT"/>
                          <a:ea typeface="Old Standard TT"/>
                          <a:cs typeface="Old Standard TT"/>
                          <a:sym typeface="Old Standard TT"/>
                        </a:rPr>
                        <a:t>Nov 21-30</a:t>
                      </a:r>
                      <a:endParaRPr b="1" sz="18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1900">
                          <a:solidFill>
                            <a:schemeClr val="dk1"/>
                          </a:solidFill>
                          <a:latin typeface="Old Standard TT"/>
                          <a:ea typeface="Old Standard TT"/>
                          <a:cs typeface="Old Standard TT"/>
                          <a:sym typeface="Old Standard TT"/>
                        </a:rPr>
                        <a:t>Dec 1-15</a:t>
                      </a:r>
                      <a:endParaRPr b="1" sz="19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26350">
                <a:tc>
                  <a:txBody>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Task</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Description</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Date</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b="1" lang="en" sz="2200">
                          <a:solidFill>
                            <a:schemeClr val="dk1"/>
                          </a:solidFill>
                          <a:latin typeface="Old Standard TT"/>
                          <a:ea typeface="Old Standard TT"/>
                          <a:cs typeface="Old Standard TT"/>
                          <a:sym typeface="Old Standard TT"/>
                        </a:rPr>
                        <a:t>Status</a:t>
                      </a:r>
                      <a:endParaRPr b="1" sz="2200">
                        <a:solidFill>
                          <a:schemeClr val="dk1"/>
                        </a:solidFill>
                        <a:latin typeface="Old Standard TT"/>
                        <a:ea typeface="Old Standard TT"/>
                        <a:cs typeface="Old Standard TT"/>
                        <a:sym typeface="Old Standard T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92125">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Integrate Front &amp; Back</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sz="1300">
                          <a:solidFill>
                            <a:schemeClr val="dk1"/>
                          </a:solidFill>
                          <a:latin typeface="Didact Gothic"/>
                          <a:ea typeface="Didact Gothic"/>
                          <a:cs typeface="Didact Gothic"/>
                          <a:sym typeface="Didact Gothic"/>
                        </a:rPr>
                        <a:t>Further connect front and back end w/ PHP and JS</a:t>
                      </a:r>
                      <a:endParaRPr sz="1300">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November 12th</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Completed</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9850">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Format Pages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Create good mock up pages for the Project</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November 19th</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Completed</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9850">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Final UI</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Finish up the look of the pages and fix any bugs that are left over from PHP and JS</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gridSpan="2">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November 29th</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hMerge="1"/>
                <a:tc>
                  <a:txBody>
                    <a:bodyPr/>
                    <a:lstStyle/>
                    <a:p>
                      <a:pPr indent="0" lvl="0" marL="0" rtl="0" algn="l">
                        <a:spcBef>
                          <a:spcPts val="0"/>
                        </a:spcBef>
                        <a:spcAft>
                          <a:spcPts val="0"/>
                        </a:spcAft>
                        <a:buNone/>
                      </a:pPr>
                      <a:r>
                        <a:rPr lang="en">
                          <a:solidFill>
                            <a:schemeClr val="dk1"/>
                          </a:solidFill>
                          <a:latin typeface="Didact Gothic"/>
                          <a:ea typeface="Didact Gothic"/>
                          <a:cs typeface="Didact Gothic"/>
                          <a:sym typeface="Didact Gothic"/>
                        </a:rPr>
                        <a:t>Completed</a:t>
                      </a:r>
                      <a:endParaRPr>
                        <a:solidFill>
                          <a:schemeClr val="dk1"/>
                        </a:solidFill>
                        <a:latin typeface="Didact Gothic"/>
                        <a:ea typeface="Didact Gothic"/>
                        <a:cs typeface="Didact Gothic"/>
                        <a:sym typeface="Didact Gothic"/>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398" name="Google Shape;398;p37"/>
          <p:cNvSpPr/>
          <p:nvPr/>
        </p:nvSpPr>
        <p:spPr>
          <a:xfrm>
            <a:off x="713225" y="1010425"/>
            <a:ext cx="2240700" cy="333000"/>
          </a:xfrm>
          <a:prstGeom prst="rect">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Create Database</a:t>
            </a:r>
            <a:endParaRPr>
              <a:solidFill>
                <a:schemeClr val="lt1"/>
              </a:solidFill>
              <a:latin typeface="Didact Gothic"/>
              <a:ea typeface="Didact Gothic"/>
              <a:cs typeface="Didact Gothic"/>
              <a:sym typeface="Didact Gothic"/>
            </a:endParaRPr>
          </a:p>
        </p:txBody>
      </p:sp>
      <p:sp>
        <p:nvSpPr>
          <p:cNvPr id="399" name="Google Shape;399;p37"/>
          <p:cNvSpPr/>
          <p:nvPr/>
        </p:nvSpPr>
        <p:spPr>
          <a:xfrm>
            <a:off x="1834325" y="1343300"/>
            <a:ext cx="2240700" cy="391500"/>
          </a:xfrm>
          <a:prstGeom prst="rect">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Wireframe</a:t>
            </a:r>
            <a:endParaRPr>
              <a:solidFill>
                <a:schemeClr val="lt1"/>
              </a:solidFill>
              <a:latin typeface="Didact Gothic"/>
              <a:ea typeface="Didact Gothic"/>
              <a:cs typeface="Didact Gothic"/>
              <a:sym typeface="Didact Gothic"/>
            </a:endParaRPr>
          </a:p>
        </p:txBody>
      </p:sp>
      <p:sp>
        <p:nvSpPr>
          <p:cNvPr id="400" name="Google Shape;400;p37"/>
          <p:cNvSpPr/>
          <p:nvPr/>
        </p:nvSpPr>
        <p:spPr>
          <a:xfrm>
            <a:off x="1999500" y="619050"/>
            <a:ext cx="2075400" cy="391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PHP Scripts to Query Data</a:t>
            </a:r>
            <a:endParaRPr>
              <a:solidFill>
                <a:schemeClr val="lt1"/>
              </a:solidFill>
              <a:latin typeface="Didact Gothic"/>
              <a:ea typeface="Didact Gothic"/>
              <a:cs typeface="Didact Gothic"/>
              <a:sym typeface="Didact Gothic"/>
            </a:endParaRPr>
          </a:p>
        </p:txBody>
      </p:sp>
      <p:sp>
        <p:nvSpPr>
          <p:cNvPr id="401" name="Google Shape;401;p37"/>
          <p:cNvSpPr/>
          <p:nvPr/>
        </p:nvSpPr>
        <p:spPr>
          <a:xfrm>
            <a:off x="5059350" y="619050"/>
            <a:ext cx="798900" cy="62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Format Pages w/ Css</a:t>
            </a:r>
            <a:endParaRPr>
              <a:solidFill>
                <a:schemeClr val="lt1"/>
              </a:solidFill>
              <a:latin typeface="Didact Gothic"/>
              <a:ea typeface="Didact Gothic"/>
              <a:cs typeface="Didact Gothic"/>
              <a:sym typeface="Didact Gothic"/>
            </a:endParaRPr>
          </a:p>
        </p:txBody>
      </p:sp>
      <p:sp>
        <p:nvSpPr>
          <p:cNvPr id="402" name="Google Shape;402;p37"/>
          <p:cNvSpPr/>
          <p:nvPr/>
        </p:nvSpPr>
        <p:spPr>
          <a:xfrm>
            <a:off x="4084650" y="927975"/>
            <a:ext cx="974700" cy="622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Integrate Front and Back</a:t>
            </a:r>
            <a:endParaRPr>
              <a:solidFill>
                <a:schemeClr val="lt1"/>
              </a:solidFill>
              <a:latin typeface="Didact Gothic"/>
              <a:ea typeface="Didact Gothic"/>
              <a:cs typeface="Didact Gothic"/>
              <a:sym typeface="Didact Gothic"/>
            </a:endParaRPr>
          </a:p>
        </p:txBody>
      </p:sp>
      <p:sp>
        <p:nvSpPr>
          <p:cNvPr id="403" name="Google Shape;403;p37"/>
          <p:cNvSpPr/>
          <p:nvPr/>
        </p:nvSpPr>
        <p:spPr>
          <a:xfrm>
            <a:off x="5858250" y="1171425"/>
            <a:ext cx="1187700" cy="46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Final UI Touches</a:t>
            </a:r>
            <a:endParaRPr>
              <a:solidFill>
                <a:schemeClr val="lt1"/>
              </a:solidFill>
              <a:latin typeface="Didact Gothic"/>
              <a:ea typeface="Didact Gothic"/>
              <a:cs typeface="Didact Gothic"/>
              <a:sym typeface="Didact Gothic"/>
            </a:endParaRPr>
          </a:p>
        </p:txBody>
      </p:sp>
      <p:sp>
        <p:nvSpPr>
          <p:cNvPr id="404" name="Google Shape;404;p37"/>
          <p:cNvSpPr/>
          <p:nvPr/>
        </p:nvSpPr>
        <p:spPr>
          <a:xfrm>
            <a:off x="6842700" y="699450"/>
            <a:ext cx="1187700" cy="46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latin typeface="Didact Gothic"/>
                <a:ea typeface="Didact Gothic"/>
                <a:cs typeface="Didact Gothic"/>
                <a:sym typeface="Didact Gothic"/>
              </a:rPr>
              <a:t>Presentation</a:t>
            </a:r>
            <a:endParaRPr>
              <a:solidFill>
                <a:schemeClr val="lt1"/>
              </a:solidFill>
              <a:latin typeface="Didact Gothic"/>
              <a:ea typeface="Didact Gothic"/>
              <a:cs typeface="Didact Gothic"/>
              <a:sym typeface="Didact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pic>
        <p:nvPicPr>
          <p:cNvPr id="409" name="Google Shape;409;p38"/>
          <p:cNvPicPr preferRelativeResize="0"/>
          <p:nvPr/>
        </p:nvPicPr>
        <p:blipFill>
          <a:blip r:embed="rId3">
            <a:alphaModFix/>
          </a:blip>
          <a:stretch>
            <a:fillRect/>
          </a:stretch>
        </p:blipFill>
        <p:spPr>
          <a:xfrm>
            <a:off x="3730091" y="1382554"/>
            <a:ext cx="1716900" cy="3352800"/>
          </a:xfrm>
          <a:prstGeom prst="roundRect">
            <a:avLst>
              <a:gd fmla="val 13720" name="adj"/>
            </a:avLst>
          </a:prstGeom>
          <a:noFill/>
          <a:ln>
            <a:noFill/>
          </a:ln>
          <a:effectLst>
            <a:outerShdw blurRad="85725" rotWithShape="0" algn="bl">
              <a:srgbClr val="000000">
                <a:alpha val="98000"/>
              </a:srgbClr>
            </a:outerShdw>
          </a:effectLst>
        </p:spPr>
      </p:pic>
      <p:sp>
        <p:nvSpPr>
          <p:cNvPr id="410" name="Google Shape;410;p38"/>
          <p:cNvSpPr txBox="1"/>
          <p:nvPr>
            <p:ph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Mockups &amp; Preliminary IA</a:t>
            </a:r>
            <a:endParaRPr/>
          </a:p>
        </p:txBody>
      </p:sp>
      <p:pic>
        <p:nvPicPr>
          <p:cNvPr id="411" name="Google Shape;411;p38"/>
          <p:cNvPicPr preferRelativeResize="0"/>
          <p:nvPr/>
        </p:nvPicPr>
        <p:blipFill>
          <a:blip r:embed="rId4">
            <a:alphaModFix/>
          </a:blip>
          <a:stretch>
            <a:fillRect/>
          </a:stretch>
        </p:blipFill>
        <p:spPr>
          <a:xfrm>
            <a:off x="1357909" y="1521099"/>
            <a:ext cx="1717500" cy="3352800"/>
          </a:xfrm>
          <a:prstGeom prst="roundRect">
            <a:avLst>
              <a:gd fmla="val 14182" name="adj"/>
            </a:avLst>
          </a:prstGeom>
          <a:noFill/>
          <a:ln>
            <a:noFill/>
          </a:ln>
          <a:effectLst>
            <a:outerShdw blurRad="85725" rotWithShape="0" algn="bl">
              <a:srgbClr val="000000">
                <a:alpha val="98000"/>
              </a:srgbClr>
            </a:outerShdw>
          </a:effectLst>
        </p:spPr>
      </p:pic>
      <p:pic>
        <p:nvPicPr>
          <p:cNvPr id="412" name="Google Shape;412;p38"/>
          <p:cNvPicPr preferRelativeResize="0"/>
          <p:nvPr/>
        </p:nvPicPr>
        <p:blipFill>
          <a:blip r:embed="rId5">
            <a:alphaModFix/>
          </a:blip>
          <a:stretch>
            <a:fillRect/>
          </a:stretch>
        </p:blipFill>
        <p:spPr>
          <a:xfrm>
            <a:off x="6101455" y="1521099"/>
            <a:ext cx="1684500" cy="3352800"/>
          </a:xfrm>
          <a:prstGeom prst="roundRect">
            <a:avLst>
              <a:gd fmla="val 13553" name="adj"/>
            </a:avLst>
          </a:prstGeom>
          <a:noFill/>
          <a:ln>
            <a:noFill/>
          </a:ln>
          <a:effectLst>
            <a:outerShdw blurRad="85725" rotWithShape="0" algn="bl">
              <a:srgbClr val="000000">
                <a:alpha val="98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16" name="Shape 416"/>
        <p:cNvGrpSpPr/>
        <p:nvPr/>
      </p:nvGrpSpPr>
      <p:grpSpPr>
        <a:xfrm>
          <a:off x="0" y="0"/>
          <a:ext cx="0" cy="0"/>
          <a:chOff x="0" y="0"/>
          <a:chExt cx="0" cy="0"/>
        </a:xfrm>
      </p:grpSpPr>
      <p:sp>
        <p:nvSpPr>
          <p:cNvPr id="417" name="Google Shape;417;p39"/>
          <p:cNvSpPr txBox="1"/>
          <p:nvPr>
            <p:ph idx="2" type="title"/>
          </p:nvPr>
        </p:nvSpPr>
        <p:spPr>
          <a:xfrm>
            <a:off x="2996575" y="1057362"/>
            <a:ext cx="3150900" cy="13935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04</a:t>
            </a:r>
            <a:endParaRPr/>
          </a:p>
        </p:txBody>
      </p:sp>
      <p:sp>
        <p:nvSpPr>
          <p:cNvPr id="418" name="Google Shape;418;p39"/>
          <p:cNvSpPr txBox="1"/>
          <p:nvPr>
            <p:ph type="title"/>
          </p:nvPr>
        </p:nvSpPr>
        <p:spPr>
          <a:xfrm>
            <a:off x="1751250" y="2576650"/>
            <a:ext cx="5641500" cy="53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Execution</a:t>
            </a:r>
            <a:endParaRPr/>
          </a:p>
        </p:txBody>
      </p:sp>
      <p:sp>
        <p:nvSpPr>
          <p:cNvPr id="419" name="Google Shape;419;p39"/>
          <p:cNvSpPr txBox="1"/>
          <p:nvPr>
            <p:ph idx="1" type="subTitle"/>
          </p:nvPr>
        </p:nvSpPr>
        <p:spPr>
          <a:xfrm>
            <a:off x="2702100" y="3238250"/>
            <a:ext cx="37398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How was Hound implemented?</a:t>
            </a:r>
            <a:endParaRPr sz="1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40"/>
          <p:cNvSpPr txBox="1"/>
          <p:nvPr>
            <p:ph idx="1" type="body"/>
          </p:nvPr>
        </p:nvSpPr>
        <p:spPr>
          <a:xfrm>
            <a:off x="719975" y="1922886"/>
            <a:ext cx="3780600" cy="25629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a:t>The front-end of Hound uses HTML, CSS, and JS.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HTML &amp; CSS:</a:t>
            </a:r>
            <a:endParaRPr/>
          </a:p>
          <a:p>
            <a:pPr indent="-304800" lvl="0" marL="457200" rtl="0" algn="l">
              <a:spcBef>
                <a:spcPts val="0"/>
              </a:spcBef>
              <a:spcAft>
                <a:spcPts val="0"/>
              </a:spcAft>
              <a:buSzPts val="1200"/>
              <a:buChar char="-"/>
            </a:pPr>
            <a:r>
              <a:rPr lang="en"/>
              <a:t>Used to layout the page &amp; add style</a:t>
            </a:r>
            <a:endParaRPr/>
          </a:p>
          <a:p>
            <a:pPr indent="-304800" lvl="0" marL="457200" rtl="0" algn="l">
              <a:spcBef>
                <a:spcPts val="0"/>
              </a:spcBef>
              <a:spcAft>
                <a:spcPts val="0"/>
              </a:spcAft>
              <a:buSzPts val="1200"/>
              <a:buChar char="-"/>
            </a:pPr>
            <a:r>
              <a:rPr lang="en"/>
              <a:t>Includes forms and database lists</a:t>
            </a:r>
            <a:endParaRPr/>
          </a:p>
          <a:p>
            <a:pPr indent="-304800" lvl="0" marL="457200" rtl="0" algn="l">
              <a:spcBef>
                <a:spcPts val="0"/>
              </a:spcBef>
              <a:spcAft>
                <a:spcPts val="0"/>
              </a:spcAft>
              <a:buSzPts val="1200"/>
              <a:buChar char="-"/>
            </a:pPr>
            <a:r>
              <a:rPr lang="en"/>
              <a:t>and </a:t>
            </a:r>
            <a:r>
              <a:rPr lang="en"/>
              <a:t>anchor tags for navigation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JavaScript:</a:t>
            </a:r>
            <a:endParaRPr/>
          </a:p>
          <a:p>
            <a:pPr indent="-304800" lvl="0" marL="457200" rtl="0" algn="l">
              <a:spcBef>
                <a:spcPts val="0"/>
              </a:spcBef>
              <a:spcAft>
                <a:spcPts val="0"/>
              </a:spcAft>
              <a:buSzPts val="1200"/>
              <a:buChar char="-"/>
            </a:pPr>
            <a:r>
              <a:rPr lang="en"/>
              <a:t>Processes form submission data</a:t>
            </a:r>
            <a:endParaRPr/>
          </a:p>
          <a:p>
            <a:pPr indent="-304800" lvl="0" marL="457200" rtl="0" algn="l">
              <a:spcBef>
                <a:spcPts val="0"/>
              </a:spcBef>
              <a:spcAft>
                <a:spcPts val="0"/>
              </a:spcAft>
              <a:buSzPts val="1200"/>
              <a:buChar char="-"/>
            </a:pPr>
            <a:r>
              <a:rPr lang="en"/>
              <a:t>Adds dynamic content to the document</a:t>
            </a:r>
            <a:endParaRPr/>
          </a:p>
        </p:txBody>
      </p:sp>
      <p:sp>
        <p:nvSpPr>
          <p:cNvPr id="425" name="Google Shape;425;p40"/>
          <p:cNvSpPr txBox="1"/>
          <p:nvPr>
            <p:ph idx="4"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Hound in Detail</a:t>
            </a:r>
            <a:endParaRPr/>
          </a:p>
        </p:txBody>
      </p:sp>
      <p:sp>
        <p:nvSpPr>
          <p:cNvPr id="426" name="Google Shape;426;p40"/>
          <p:cNvSpPr txBox="1"/>
          <p:nvPr>
            <p:ph idx="2" type="body"/>
          </p:nvPr>
        </p:nvSpPr>
        <p:spPr>
          <a:xfrm>
            <a:off x="4742425" y="1922886"/>
            <a:ext cx="3681600" cy="25629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a:t>The back-end of Hound uses MySQL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MySQL database:</a:t>
            </a:r>
            <a:endParaRPr/>
          </a:p>
          <a:p>
            <a:pPr indent="-298450" lvl="0" marL="457200" rtl="0" algn="l">
              <a:spcBef>
                <a:spcPts val="0"/>
              </a:spcBef>
              <a:spcAft>
                <a:spcPts val="0"/>
              </a:spcAft>
              <a:buSzPts val="1100"/>
              <a:buChar char="-"/>
            </a:pPr>
            <a:r>
              <a:rPr lang="en" sz="1300"/>
              <a:t>Stores found items in discovered_items table</a:t>
            </a:r>
            <a:endParaRPr sz="1300"/>
          </a:p>
          <a:p>
            <a:pPr indent="-311150" lvl="0" marL="457200" rtl="0" algn="l">
              <a:spcBef>
                <a:spcPts val="0"/>
              </a:spcBef>
              <a:spcAft>
                <a:spcPts val="0"/>
              </a:spcAft>
              <a:buSzPts val="1300"/>
              <a:buChar char="-"/>
            </a:pPr>
            <a:r>
              <a:rPr lang="en" sz="1300"/>
              <a:t>Stores lost items in lost_items table</a:t>
            </a:r>
            <a:endParaRPr sz="1300"/>
          </a:p>
          <a:p>
            <a:pPr indent="-311150" lvl="0" marL="457200" rtl="0" algn="l">
              <a:spcBef>
                <a:spcPts val="0"/>
              </a:spcBef>
              <a:spcAft>
                <a:spcPts val="0"/>
              </a:spcAft>
              <a:buSzPts val="1300"/>
              <a:buChar char="-"/>
            </a:pPr>
            <a:r>
              <a:rPr lang="en" sz="1300"/>
              <a:t>Includes file paths for uploaded images</a:t>
            </a:r>
            <a:endParaRPr sz="1300"/>
          </a:p>
          <a:p>
            <a:pPr indent="0" lvl="0" marL="0" rtl="0" algn="l">
              <a:spcBef>
                <a:spcPts val="0"/>
              </a:spcBef>
              <a:spcAft>
                <a:spcPts val="0"/>
              </a:spcAft>
              <a:buNone/>
            </a:pPr>
            <a:r>
              <a:t/>
            </a:r>
            <a:endParaRPr/>
          </a:p>
          <a:p>
            <a:pPr indent="0" lvl="0" marL="0" rtl="0" algn="l">
              <a:spcBef>
                <a:spcPts val="0"/>
              </a:spcBef>
              <a:spcAft>
                <a:spcPts val="0"/>
              </a:spcAft>
              <a:buNone/>
            </a:pPr>
            <a:r>
              <a:rPr lang="en"/>
              <a:t>PHP:</a:t>
            </a:r>
            <a:endParaRPr/>
          </a:p>
          <a:p>
            <a:pPr indent="-304800" lvl="0" marL="457200" rtl="0" algn="l">
              <a:spcBef>
                <a:spcPts val="0"/>
              </a:spcBef>
              <a:spcAft>
                <a:spcPts val="0"/>
              </a:spcAft>
              <a:buSzPts val="1200"/>
              <a:buChar char="-"/>
            </a:pPr>
            <a:r>
              <a:rPr lang="en"/>
              <a:t>Processes form responses</a:t>
            </a:r>
            <a:endParaRPr/>
          </a:p>
          <a:p>
            <a:pPr indent="-304800" lvl="0" marL="457200" rtl="0" algn="l">
              <a:spcBef>
                <a:spcPts val="0"/>
              </a:spcBef>
              <a:spcAft>
                <a:spcPts val="0"/>
              </a:spcAft>
              <a:buSzPts val="1200"/>
              <a:buChar char="-"/>
            </a:pPr>
            <a:r>
              <a:rPr lang="en"/>
              <a:t>Stores images in user_assets folder</a:t>
            </a:r>
            <a:endParaRPr/>
          </a:p>
          <a:p>
            <a:pPr indent="-304800" lvl="0" marL="457200" rtl="0" algn="l">
              <a:spcBef>
                <a:spcPts val="0"/>
              </a:spcBef>
              <a:spcAft>
                <a:spcPts val="0"/>
              </a:spcAft>
              <a:buSzPts val="1200"/>
              <a:buChar char="-"/>
            </a:pPr>
            <a:r>
              <a:rPr lang="en"/>
              <a:t>Prepares SQL statements</a:t>
            </a:r>
            <a:endParaRPr/>
          </a:p>
        </p:txBody>
      </p:sp>
      <p:sp>
        <p:nvSpPr>
          <p:cNvPr id="427" name="Google Shape;427;p40"/>
          <p:cNvSpPr txBox="1"/>
          <p:nvPr>
            <p:ph type="title"/>
          </p:nvPr>
        </p:nvSpPr>
        <p:spPr>
          <a:xfrm>
            <a:off x="720000" y="1521225"/>
            <a:ext cx="3780600" cy="4119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Front-End</a:t>
            </a:r>
            <a:endParaRPr/>
          </a:p>
        </p:txBody>
      </p:sp>
      <p:sp>
        <p:nvSpPr>
          <p:cNvPr id="428" name="Google Shape;428;p40"/>
          <p:cNvSpPr txBox="1"/>
          <p:nvPr>
            <p:ph idx="3" type="title"/>
          </p:nvPr>
        </p:nvSpPr>
        <p:spPr>
          <a:xfrm>
            <a:off x="4742425" y="1521225"/>
            <a:ext cx="3681600" cy="4119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Back-End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32" name="Shape 432"/>
        <p:cNvGrpSpPr/>
        <p:nvPr/>
      </p:nvGrpSpPr>
      <p:grpSpPr>
        <a:xfrm>
          <a:off x="0" y="0"/>
          <a:ext cx="0" cy="0"/>
          <a:chOff x="0" y="0"/>
          <a:chExt cx="0" cy="0"/>
        </a:xfrm>
      </p:grpSpPr>
      <p:sp>
        <p:nvSpPr>
          <p:cNvPr id="433" name="Google Shape;433;p41"/>
          <p:cNvSpPr txBox="1"/>
          <p:nvPr>
            <p:ph idx="2" type="title"/>
          </p:nvPr>
        </p:nvSpPr>
        <p:spPr>
          <a:xfrm>
            <a:off x="2996575" y="1057362"/>
            <a:ext cx="3150900" cy="13935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05</a:t>
            </a:r>
            <a:endParaRPr/>
          </a:p>
        </p:txBody>
      </p:sp>
      <p:sp>
        <p:nvSpPr>
          <p:cNvPr id="434" name="Google Shape;434;p41"/>
          <p:cNvSpPr txBox="1"/>
          <p:nvPr>
            <p:ph type="title"/>
          </p:nvPr>
        </p:nvSpPr>
        <p:spPr>
          <a:xfrm>
            <a:off x="1751250" y="2576650"/>
            <a:ext cx="5641500" cy="53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Progress to Date</a:t>
            </a:r>
            <a:endParaRPr/>
          </a:p>
        </p:txBody>
      </p:sp>
      <p:sp>
        <p:nvSpPr>
          <p:cNvPr id="435" name="Google Shape;435;p41"/>
          <p:cNvSpPr txBox="1"/>
          <p:nvPr>
            <p:ph idx="1" type="subTitle"/>
          </p:nvPr>
        </p:nvSpPr>
        <p:spPr>
          <a:xfrm>
            <a:off x="2702100" y="3238250"/>
            <a:ext cx="37398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Live demo &amp; product images.</a:t>
            </a:r>
            <a:endParaRPr sz="1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42"/>
          <p:cNvSpPr txBox="1"/>
          <p:nvPr>
            <p:ph type="title"/>
          </p:nvPr>
        </p:nvSpPr>
        <p:spPr>
          <a:xfrm>
            <a:off x="880000" y="1353625"/>
            <a:ext cx="3571200" cy="11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Live Demo</a:t>
            </a:r>
            <a:endParaRPr/>
          </a:p>
        </p:txBody>
      </p:sp>
      <p:sp>
        <p:nvSpPr>
          <p:cNvPr id="441" name="Google Shape;441;p42"/>
          <p:cNvSpPr txBox="1"/>
          <p:nvPr>
            <p:ph idx="1" type="subTitle"/>
          </p:nvPr>
        </p:nvSpPr>
        <p:spPr>
          <a:xfrm>
            <a:off x="925500" y="4081175"/>
            <a:ext cx="3353700" cy="45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Click Here for Live Demo</a:t>
            </a:r>
            <a:endParaRPr/>
          </a:p>
          <a:p>
            <a:pPr indent="0" lvl="0" marL="0" rtl="0" algn="l">
              <a:spcBef>
                <a:spcPts val="0"/>
              </a:spcBef>
              <a:spcAft>
                <a:spcPts val="0"/>
              </a:spcAft>
              <a:buNone/>
            </a:pPr>
            <a:r>
              <a:t/>
            </a:r>
            <a:endParaRPr/>
          </a:p>
        </p:txBody>
      </p:sp>
      <p:grpSp>
        <p:nvGrpSpPr>
          <p:cNvPr id="442" name="Google Shape;442;p42"/>
          <p:cNvGrpSpPr/>
          <p:nvPr/>
        </p:nvGrpSpPr>
        <p:grpSpPr>
          <a:xfrm>
            <a:off x="4692975" y="1331325"/>
            <a:ext cx="3571200" cy="2931500"/>
            <a:chOff x="4572600" y="1047375"/>
            <a:chExt cx="3571200" cy="2931500"/>
          </a:xfrm>
        </p:grpSpPr>
        <p:sp>
          <p:nvSpPr>
            <p:cNvPr id="443" name="Google Shape;443;p42"/>
            <p:cNvSpPr/>
            <p:nvPr/>
          </p:nvSpPr>
          <p:spPr>
            <a:xfrm>
              <a:off x="5778750" y="3201137"/>
              <a:ext cx="1158900" cy="761100"/>
            </a:xfrm>
            <a:prstGeom prst="trapezoid">
              <a:avLst>
                <a:gd fmla="val 7613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2"/>
            <p:cNvSpPr/>
            <p:nvPr/>
          </p:nvSpPr>
          <p:spPr>
            <a:xfrm>
              <a:off x="4572600" y="1047375"/>
              <a:ext cx="3571200" cy="2421300"/>
            </a:xfrm>
            <a:prstGeom prst="roundRect">
              <a:avLst>
                <a:gd fmla="val 569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2"/>
            <p:cNvSpPr/>
            <p:nvPr/>
          </p:nvSpPr>
          <p:spPr>
            <a:xfrm>
              <a:off x="5713500" y="3884975"/>
              <a:ext cx="1289400" cy="93900"/>
            </a:xfrm>
            <a:prstGeom prst="round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46" name="Google Shape;446;p42"/>
          <p:cNvPicPr preferRelativeResize="0"/>
          <p:nvPr/>
        </p:nvPicPr>
        <p:blipFill rotWithShape="1">
          <a:blip r:embed="rId4">
            <a:alphaModFix/>
          </a:blip>
          <a:srcRect b="0" l="0" r="0" t="0"/>
          <a:stretch/>
        </p:blipFill>
        <p:spPr>
          <a:xfrm>
            <a:off x="4801838" y="1598675"/>
            <a:ext cx="3353700" cy="1886400"/>
          </a:xfrm>
          <a:prstGeom prst="roundRect">
            <a:avLst>
              <a:gd fmla="val 0" name="adj"/>
            </a:avLst>
          </a:prstGeom>
          <a:noFill/>
          <a:ln>
            <a:noFill/>
          </a:ln>
        </p:spPr>
      </p:pic>
      <p:pic>
        <p:nvPicPr>
          <p:cNvPr id="447" name="Google Shape;447;p42"/>
          <p:cNvPicPr preferRelativeResize="0"/>
          <p:nvPr/>
        </p:nvPicPr>
        <p:blipFill>
          <a:blip r:embed="rId5">
            <a:alphaModFix/>
          </a:blip>
          <a:stretch>
            <a:fillRect/>
          </a:stretch>
        </p:blipFill>
        <p:spPr>
          <a:xfrm>
            <a:off x="4801850" y="1598672"/>
            <a:ext cx="3353700" cy="1892419"/>
          </a:xfrm>
          <a:prstGeom prst="rect">
            <a:avLst/>
          </a:prstGeom>
          <a:noFill/>
          <a:ln>
            <a:noFill/>
          </a:ln>
        </p:spPr>
      </p:pic>
      <p:sp>
        <p:nvSpPr>
          <p:cNvPr id="448" name="Google Shape;448;p42"/>
          <p:cNvSpPr/>
          <p:nvPr/>
        </p:nvSpPr>
        <p:spPr>
          <a:xfrm>
            <a:off x="1335475" y="2328875"/>
            <a:ext cx="1495800" cy="1486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Didact Gothic"/>
                <a:ea typeface="Didact Gothic"/>
                <a:cs typeface="Didact Gothic"/>
                <a:sym typeface="Didact Gothic"/>
              </a:rPr>
              <a:t>QR Code here</a:t>
            </a:r>
            <a:endParaRPr>
              <a:latin typeface="Didact Gothic"/>
              <a:ea typeface="Didact Gothic"/>
              <a:cs typeface="Didact Gothic"/>
              <a:sym typeface="Didact Gothic"/>
            </a:endParaRPr>
          </a:p>
          <a:p>
            <a:pPr indent="0" lvl="0" marL="0" rtl="0" algn="ctr">
              <a:spcBef>
                <a:spcPts val="0"/>
              </a:spcBef>
              <a:spcAft>
                <a:spcPts val="0"/>
              </a:spcAft>
              <a:buNone/>
            </a:pPr>
            <a:r>
              <a:rPr lang="en">
                <a:latin typeface="Didact Gothic"/>
                <a:ea typeface="Didact Gothic"/>
                <a:cs typeface="Didact Gothic"/>
                <a:sym typeface="Didact Gothic"/>
              </a:rPr>
              <a:t>Make before presentation</a:t>
            </a:r>
            <a:endParaRPr>
              <a:latin typeface="Didact Gothic"/>
              <a:ea typeface="Didact Gothic"/>
              <a:cs typeface="Didact Gothic"/>
              <a:sym typeface="Didact Gothic"/>
            </a:endParaRPr>
          </a:p>
        </p:txBody>
      </p:sp>
      <p:pic>
        <p:nvPicPr>
          <p:cNvPr id="449" name="Google Shape;449;p42"/>
          <p:cNvPicPr preferRelativeResize="0"/>
          <p:nvPr/>
        </p:nvPicPr>
        <p:blipFill>
          <a:blip r:embed="rId6">
            <a:alphaModFix/>
          </a:blip>
          <a:stretch>
            <a:fillRect/>
          </a:stretch>
        </p:blipFill>
        <p:spPr>
          <a:xfrm>
            <a:off x="1257107" y="2246007"/>
            <a:ext cx="1652535" cy="165253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453" name="Shape 453"/>
        <p:cNvGrpSpPr/>
        <p:nvPr/>
      </p:nvGrpSpPr>
      <p:grpSpPr>
        <a:xfrm>
          <a:off x="0" y="0"/>
          <a:ext cx="0" cy="0"/>
          <a:chOff x="0" y="0"/>
          <a:chExt cx="0" cy="0"/>
        </a:xfrm>
      </p:grpSpPr>
      <p:sp>
        <p:nvSpPr>
          <p:cNvPr id="454" name="Google Shape;454;p43"/>
          <p:cNvSpPr txBox="1"/>
          <p:nvPr>
            <p:ph idx="2" type="title"/>
          </p:nvPr>
        </p:nvSpPr>
        <p:spPr>
          <a:xfrm>
            <a:off x="2996575" y="1057362"/>
            <a:ext cx="3150900" cy="13935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06</a:t>
            </a:r>
            <a:endParaRPr/>
          </a:p>
        </p:txBody>
      </p:sp>
      <p:sp>
        <p:nvSpPr>
          <p:cNvPr id="455" name="Google Shape;455;p43"/>
          <p:cNvSpPr txBox="1"/>
          <p:nvPr>
            <p:ph type="title"/>
          </p:nvPr>
        </p:nvSpPr>
        <p:spPr>
          <a:xfrm>
            <a:off x="1751250" y="2576650"/>
            <a:ext cx="5641500" cy="53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Future Development</a:t>
            </a:r>
            <a:endParaRPr/>
          </a:p>
        </p:txBody>
      </p:sp>
      <p:sp>
        <p:nvSpPr>
          <p:cNvPr id="456" name="Google Shape;456;p43"/>
          <p:cNvSpPr txBox="1"/>
          <p:nvPr>
            <p:ph idx="1" type="subTitle"/>
          </p:nvPr>
        </p:nvSpPr>
        <p:spPr>
          <a:xfrm>
            <a:off x="2702100" y="3238250"/>
            <a:ext cx="37398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Directions for future improvement.</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sp>
        <p:nvSpPr>
          <p:cNvPr id="461" name="Google Shape;461;p44"/>
          <p:cNvSpPr txBox="1"/>
          <p:nvPr>
            <p:ph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Directions for Improvement</a:t>
            </a:r>
            <a:endParaRPr/>
          </a:p>
        </p:txBody>
      </p:sp>
      <p:sp>
        <p:nvSpPr>
          <p:cNvPr id="462" name="Google Shape;462;p44"/>
          <p:cNvSpPr txBox="1"/>
          <p:nvPr>
            <p:ph idx="1" type="body"/>
          </p:nvPr>
        </p:nvSpPr>
        <p:spPr>
          <a:xfrm>
            <a:off x="720000" y="1265775"/>
            <a:ext cx="7704000" cy="33399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sz="1600">
                <a:latin typeface="Didact Gothic"/>
                <a:ea typeface="Didact Gothic"/>
                <a:cs typeface="Didact Gothic"/>
                <a:sym typeface="Didact Gothic"/>
              </a:rPr>
              <a:t>Due to time restrictions, a few objectives could not be fully implemented.</a:t>
            </a:r>
            <a:endParaRPr sz="1600">
              <a:latin typeface="Didact Gothic"/>
              <a:ea typeface="Didact Gothic"/>
              <a:cs typeface="Didact Gothic"/>
              <a:sym typeface="Didact Gothic"/>
            </a:endParaRPr>
          </a:p>
          <a:p>
            <a:pPr indent="0" lvl="0" marL="0" rtl="0" algn="l">
              <a:spcBef>
                <a:spcPts val="0"/>
              </a:spcBef>
              <a:spcAft>
                <a:spcPts val="0"/>
              </a:spcAft>
              <a:buNone/>
            </a:pPr>
            <a:r>
              <a:t/>
            </a:r>
            <a:endParaRPr sz="1600"/>
          </a:p>
          <a:p>
            <a:pPr indent="0" lvl="0" marL="0" rtl="0" algn="l">
              <a:spcBef>
                <a:spcPts val="0"/>
              </a:spcBef>
              <a:spcAft>
                <a:spcPts val="0"/>
              </a:spcAft>
              <a:buNone/>
            </a:pPr>
            <a:r>
              <a:t/>
            </a:r>
            <a:endParaRPr b="0" sz="1600">
              <a:latin typeface="Didact Gothic"/>
              <a:ea typeface="Didact Gothic"/>
              <a:cs typeface="Didact Gothic"/>
              <a:sym typeface="Didact Gothic"/>
            </a:endParaRPr>
          </a:p>
          <a:p>
            <a:pPr indent="-330200" lvl="0" marL="457200" rtl="0" algn="l">
              <a:lnSpc>
                <a:spcPct val="100000"/>
              </a:lnSpc>
              <a:spcBef>
                <a:spcPts val="1400"/>
              </a:spcBef>
              <a:spcAft>
                <a:spcPts val="0"/>
              </a:spcAft>
              <a:buSzPts val="1600"/>
              <a:buFont typeface="Didact Gothic"/>
              <a:buAutoNum type="arabicPeriod"/>
            </a:pPr>
            <a:r>
              <a:rPr b="0" lang="en" sz="1600">
                <a:latin typeface="Didact Gothic"/>
                <a:ea typeface="Didact Gothic"/>
                <a:cs typeface="Didact Gothic"/>
                <a:sym typeface="Didact Gothic"/>
              </a:rPr>
              <a:t>Implement a streamlined method of removing returned items</a:t>
            </a:r>
            <a:endParaRPr b="0" sz="1600">
              <a:latin typeface="Didact Gothic"/>
              <a:ea typeface="Didact Gothic"/>
              <a:cs typeface="Didact Gothic"/>
              <a:sym typeface="Didact Gothic"/>
            </a:endParaRPr>
          </a:p>
          <a:p>
            <a:pPr indent="-330200" lvl="0" marL="457200" rtl="0" algn="l">
              <a:lnSpc>
                <a:spcPct val="100000"/>
              </a:lnSpc>
              <a:spcBef>
                <a:spcPts val="1400"/>
              </a:spcBef>
              <a:spcAft>
                <a:spcPts val="0"/>
              </a:spcAft>
              <a:buSzPts val="1600"/>
              <a:buFont typeface="Didact Gothic"/>
              <a:buAutoNum type="arabicPeriod"/>
            </a:pPr>
            <a:r>
              <a:rPr b="0" lang="en" sz="1600">
                <a:latin typeface="Didact Gothic"/>
                <a:ea typeface="Didact Gothic"/>
                <a:cs typeface="Didact Gothic"/>
                <a:sym typeface="Didact Gothic"/>
              </a:rPr>
              <a:t>Further</a:t>
            </a:r>
            <a:r>
              <a:rPr b="0" lang="en" sz="1600">
                <a:latin typeface="Didact Gothic"/>
                <a:ea typeface="Didact Gothic"/>
                <a:cs typeface="Didact Gothic"/>
                <a:sym typeface="Didact Gothic"/>
              </a:rPr>
              <a:t> improvement of the UI</a:t>
            </a:r>
            <a:endParaRPr b="0" sz="1600">
              <a:latin typeface="Didact Gothic"/>
              <a:ea typeface="Didact Gothic"/>
              <a:cs typeface="Didact Gothic"/>
              <a:sym typeface="Didact Gothic"/>
            </a:endParaRPr>
          </a:p>
          <a:p>
            <a:pPr indent="-330200" lvl="0" marL="457200" rtl="0" algn="l">
              <a:lnSpc>
                <a:spcPct val="100000"/>
              </a:lnSpc>
              <a:spcBef>
                <a:spcPts val="1400"/>
              </a:spcBef>
              <a:spcAft>
                <a:spcPts val="0"/>
              </a:spcAft>
              <a:buSzPts val="1600"/>
              <a:buFont typeface="Didact Gothic"/>
              <a:buAutoNum type="arabicPeriod"/>
            </a:pPr>
            <a:r>
              <a:rPr b="0" lang="en" sz="1600">
                <a:latin typeface="Didact Gothic"/>
                <a:ea typeface="Didact Gothic"/>
                <a:cs typeface="Didact Gothic"/>
                <a:sym typeface="Didact Gothic"/>
              </a:rPr>
              <a:t>Create</a:t>
            </a:r>
            <a:r>
              <a:rPr b="0" lang="en" sz="1600">
                <a:latin typeface="Didact Gothic"/>
                <a:ea typeface="Didact Gothic"/>
                <a:cs typeface="Didact Gothic"/>
                <a:sym typeface="Didact Gothic"/>
              </a:rPr>
              <a:t> a log table for returned items</a:t>
            </a:r>
            <a:endParaRPr b="0" sz="1600">
              <a:latin typeface="Didact Gothic"/>
              <a:ea typeface="Didact Gothic"/>
              <a:cs typeface="Didact Gothic"/>
              <a:sym typeface="Didact Gothic"/>
            </a:endParaRPr>
          </a:p>
          <a:p>
            <a:pPr indent="-330200" lvl="0" marL="457200" rtl="0" algn="l">
              <a:lnSpc>
                <a:spcPct val="100000"/>
              </a:lnSpc>
              <a:spcBef>
                <a:spcPts val="1400"/>
              </a:spcBef>
              <a:spcAft>
                <a:spcPts val="1400"/>
              </a:spcAft>
              <a:buSzPts val="1600"/>
              <a:buFont typeface="Didact Gothic"/>
              <a:buAutoNum type="arabicPeriod"/>
            </a:pPr>
            <a:r>
              <a:rPr b="0" lang="en" sz="1600">
                <a:latin typeface="Didact Gothic"/>
                <a:ea typeface="Didact Gothic"/>
                <a:cs typeface="Didact Gothic"/>
                <a:sym typeface="Didact Gothic"/>
              </a:rPr>
              <a:t>Implement email notifications</a:t>
            </a:r>
            <a:endParaRPr b="0" sz="1600">
              <a:latin typeface="Didact Gothic"/>
              <a:ea typeface="Didact Gothic"/>
              <a:cs typeface="Didact Gothic"/>
              <a:sym typeface="Didact Gothic"/>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45"/>
          <p:cNvSpPr txBox="1"/>
          <p:nvPr>
            <p:ph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Works Cited</a:t>
            </a:r>
            <a:endParaRPr/>
          </a:p>
        </p:txBody>
      </p:sp>
      <p:sp>
        <p:nvSpPr>
          <p:cNvPr id="468" name="Google Shape;468;p45"/>
          <p:cNvSpPr txBox="1"/>
          <p:nvPr>
            <p:ph idx="1" type="body"/>
          </p:nvPr>
        </p:nvSpPr>
        <p:spPr>
          <a:xfrm>
            <a:off x="720000" y="1265775"/>
            <a:ext cx="7704000" cy="3339900"/>
          </a:xfrm>
          <a:prstGeom prst="rect">
            <a:avLst/>
          </a:prstGeom>
        </p:spPr>
        <p:txBody>
          <a:bodyPr anchorCtr="0" anchor="t" bIns="91425" lIns="0" spcFirstLastPara="1" rIns="91425" wrap="square" tIns="91425">
            <a:noAutofit/>
          </a:bodyPr>
          <a:lstStyle/>
          <a:p>
            <a:pPr indent="-457200" lvl="0" marL="457200" rtl="0" algn="l">
              <a:spcBef>
                <a:spcPts val="0"/>
              </a:spcBef>
              <a:spcAft>
                <a:spcPts val="0"/>
              </a:spcAft>
              <a:buNone/>
            </a:pPr>
            <a:r>
              <a:rPr b="0" lang="en"/>
              <a:t>“Public Safety.” </a:t>
            </a:r>
            <a:r>
              <a:rPr b="0" i="1" lang="en"/>
              <a:t>Services | Public Safety</a:t>
            </a:r>
            <a:r>
              <a:rPr b="0" lang="en"/>
              <a:t>, Rensselaer Polytechnic Institute (RPI), publicsafety.rpi.edu/services. Accessed 1 Oct. 2023.</a:t>
            </a:r>
            <a:endParaRPr b="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0" name="Shape 300"/>
        <p:cNvGrpSpPr/>
        <p:nvPr/>
      </p:nvGrpSpPr>
      <p:grpSpPr>
        <a:xfrm>
          <a:off x="0" y="0"/>
          <a:ext cx="0" cy="0"/>
          <a:chOff x="0" y="0"/>
          <a:chExt cx="0" cy="0"/>
        </a:xfrm>
      </p:grpSpPr>
      <p:sp>
        <p:nvSpPr>
          <p:cNvPr id="301" name="Google Shape;301;p28"/>
          <p:cNvSpPr txBox="1"/>
          <p:nvPr>
            <p:ph type="title"/>
          </p:nvPr>
        </p:nvSpPr>
        <p:spPr>
          <a:xfrm>
            <a:off x="1380631" y="1148650"/>
            <a:ext cx="28032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Problem Statement</a:t>
            </a:r>
            <a:endParaRPr/>
          </a:p>
        </p:txBody>
      </p:sp>
      <p:sp>
        <p:nvSpPr>
          <p:cNvPr id="302" name="Google Shape;302;p28"/>
          <p:cNvSpPr txBox="1"/>
          <p:nvPr>
            <p:ph idx="2" type="title"/>
          </p:nvPr>
        </p:nvSpPr>
        <p:spPr>
          <a:xfrm>
            <a:off x="4962573" y="2352463"/>
            <a:ext cx="5352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05</a:t>
            </a:r>
            <a:endParaRPr/>
          </a:p>
        </p:txBody>
      </p:sp>
      <p:sp>
        <p:nvSpPr>
          <p:cNvPr id="303" name="Google Shape;303;p28"/>
          <p:cNvSpPr txBox="1"/>
          <p:nvPr>
            <p:ph idx="1" type="subTitle"/>
          </p:nvPr>
        </p:nvSpPr>
        <p:spPr>
          <a:xfrm>
            <a:off x="843710" y="1600083"/>
            <a:ext cx="2805600" cy="5277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a:t>Why bother making Hound?</a:t>
            </a:r>
            <a:endParaRPr/>
          </a:p>
        </p:txBody>
      </p:sp>
      <p:sp>
        <p:nvSpPr>
          <p:cNvPr id="304" name="Google Shape;304;p28"/>
          <p:cNvSpPr txBox="1"/>
          <p:nvPr>
            <p:ph idx="3" type="title"/>
          </p:nvPr>
        </p:nvSpPr>
        <p:spPr>
          <a:xfrm>
            <a:off x="1378248" y="2352463"/>
            <a:ext cx="28032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What is Hound?</a:t>
            </a:r>
            <a:endParaRPr/>
          </a:p>
        </p:txBody>
      </p:sp>
      <p:sp>
        <p:nvSpPr>
          <p:cNvPr id="305" name="Google Shape;305;p28"/>
          <p:cNvSpPr txBox="1"/>
          <p:nvPr>
            <p:ph idx="4" type="title"/>
          </p:nvPr>
        </p:nvSpPr>
        <p:spPr>
          <a:xfrm>
            <a:off x="840948" y="2352463"/>
            <a:ext cx="5373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02</a:t>
            </a:r>
            <a:endParaRPr/>
          </a:p>
        </p:txBody>
      </p:sp>
      <p:sp>
        <p:nvSpPr>
          <p:cNvPr id="306" name="Google Shape;306;p28"/>
          <p:cNvSpPr txBox="1"/>
          <p:nvPr>
            <p:ph idx="5" type="subTitle"/>
          </p:nvPr>
        </p:nvSpPr>
        <p:spPr>
          <a:xfrm>
            <a:off x="840947" y="2803944"/>
            <a:ext cx="2805600" cy="5277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a:t>What is it and how does it work?</a:t>
            </a:r>
            <a:endParaRPr/>
          </a:p>
        </p:txBody>
      </p:sp>
      <p:sp>
        <p:nvSpPr>
          <p:cNvPr id="307" name="Google Shape;307;p28"/>
          <p:cNvSpPr txBox="1"/>
          <p:nvPr>
            <p:ph idx="6" type="title"/>
          </p:nvPr>
        </p:nvSpPr>
        <p:spPr>
          <a:xfrm>
            <a:off x="1380631" y="3556275"/>
            <a:ext cx="28032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Methodology</a:t>
            </a:r>
            <a:endParaRPr/>
          </a:p>
        </p:txBody>
      </p:sp>
      <p:sp>
        <p:nvSpPr>
          <p:cNvPr id="308" name="Google Shape;308;p28"/>
          <p:cNvSpPr txBox="1"/>
          <p:nvPr>
            <p:ph idx="7" type="title"/>
          </p:nvPr>
        </p:nvSpPr>
        <p:spPr>
          <a:xfrm>
            <a:off x="843091" y="3556275"/>
            <a:ext cx="5373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03</a:t>
            </a:r>
            <a:endParaRPr/>
          </a:p>
        </p:txBody>
      </p:sp>
      <p:sp>
        <p:nvSpPr>
          <p:cNvPr id="309" name="Google Shape;309;p28"/>
          <p:cNvSpPr txBox="1"/>
          <p:nvPr>
            <p:ph idx="8" type="subTitle"/>
          </p:nvPr>
        </p:nvSpPr>
        <p:spPr>
          <a:xfrm>
            <a:off x="843710" y="4007804"/>
            <a:ext cx="2805600" cy="5277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a:t>Preliminary planning &amp; IA.</a:t>
            </a:r>
            <a:endParaRPr/>
          </a:p>
        </p:txBody>
      </p:sp>
      <p:sp>
        <p:nvSpPr>
          <p:cNvPr id="310" name="Google Shape;310;p28"/>
          <p:cNvSpPr txBox="1"/>
          <p:nvPr>
            <p:ph idx="9" type="title"/>
          </p:nvPr>
        </p:nvSpPr>
        <p:spPr>
          <a:xfrm>
            <a:off x="5502253" y="1148650"/>
            <a:ext cx="28008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Execution</a:t>
            </a:r>
            <a:endParaRPr/>
          </a:p>
        </p:txBody>
      </p:sp>
      <p:sp>
        <p:nvSpPr>
          <p:cNvPr id="311" name="Google Shape;311;p28"/>
          <p:cNvSpPr txBox="1"/>
          <p:nvPr>
            <p:ph idx="13" type="title"/>
          </p:nvPr>
        </p:nvSpPr>
        <p:spPr>
          <a:xfrm>
            <a:off x="4964707" y="1148650"/>
            <a:ext cx="5352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04</a:t>
            </a:r>
            <a:endParaRPr/>
          </a:p>
        </p:txBody>
      </p:sp>
      <p:sp>
        <p:nvSpPr>
          <p:cNvPr id="312" name="Google Shape;312;p28"/>
          <p:cNvSpPr txBox="1"/>
          <p:nvPr>
            <p:ph idx="14" type="subTitle"/>
          </p:nvPr>
        </p:nvSpPr>
        <p:spPr>
          <a:xfrm>
            <a:off x="4965334" y="1600083"/>
            <a:ext cx="2805600" cy="5277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a:t>How was Hound implemented?</a:t>
            </a:r>
            <a:endParaRPr/>
          </a:p>
        </p:txBody>
      </p:sp>
      <p:sp>
        <p:nvSpPr>
          <p:cNvPr id="313" name="Google Shape;313;p28"/>
          <p:cNvSpPr txBox="1"/>
          <p:nvPr>
            <p:ph idx="15" type="title"/>
          </p:nvPr>
        </p:nvSpPr>
        <p:spPr>
          <a:xfrm>
            <a:off x="5499872" y="2352463"/>
            <a:ext cx="28008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Progress to Date</a:t>
            </a:r>
            <a:endParaRPr/>
          </a:p>
        </p:txBody>
      </p:sp>
      <p:sp>
        <p:nvSpPr>
          <p:cNvPr id="314" name="Google Shape;314;p28"/>
          <p:cNvSpPr txBox="1"/>
          <p:nvPr>
            <p:ph idx="16" type="title"/>
          </p:nvPr>
        </p:nvSpPr>
        <p:spPr>
          <a:xfrm>
            <a:off x="843091" y="1148650"/>
            <a:ext cx="5373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01</a:t>
            </a:r>
            <a:endParaRPr/>
          </a:p>
        </p:txBody>
      </p:sp>
      <p:sp>
        <p:nvSpPr>
          <p:cNvPr id="315" name="Google Shape;315;p28"/>
          <p:cNvSpPr txBox="1"/>
          <p:nvPr>
            <p:ph idx="17" type="subTitle"/>
          </p:nvPr>
        </p:nvSpPr>
        <p:spPr>
          <a:xfrm>
            <a:off x="4962571" y="2803944"/>
            <a:ext cx="2805600" cy="5277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a:t>Live demo &amp; product images.</a:t>
            </a:r>
            <a:endParaRPr/>
          </a:p>
        </p:txBody>
      </p:sp>
      <p:sp>
        <p:nvSpPr>
          <p:cNvPr id="316" name="Google Shape;316;p28"/>
          <p:cNvSpPr txBox="1"/>
          <p:nvPr>
            <p:ph idx="18" type="title"/>
          </p:nvPr>
        </p:nvSpPr>
        <p:spPr>
          <a:xfrm>
            <a:off x="5502253" y="3556275"/>
            <a:ext cx="28008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Future Development</a:t>
            </a:r>
            <a:endParaRPr/>
          </a:p>
        </p:txBody>
      </p:sp>
      <p:sp>
        <p:nvSpPr>
          <p:cNvPr id="317" name="Google Shape;317;p28"/>
          <p:cNvSpPr txBox="1"/>
          <p:nvPr>
            <p:ph idx="19" type="title"/>
          </p:nvPr>
        </p:nvSpPr>
        <p:spPr>
          <a:xfrm>
            <a:off x="4964707" y="3556275"/>
            <a:ext cx="535200" cy="5277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06</a:t>
            </a:r>
            <a:endParaRPr/>
          </a:p>
        </p:txBody>
      </p:sp>
      <p:sp>
        <p:nvSpPr>
          <p:cNvPr id="318" name="Google Shape;318;p28"/>
          <p:cNvSpPr txBox="1"/>
          <p:nvPr>
            <p:ph idx="20" type="subTitle"/>
          </p:nvPr>
        </p:nvSpPr>
        <p:spPr>
          <a:xfrm>
            <a:off x="4965334" y="4007804"/>
            <a:ext cx="2805600" cy="5277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a:t>Directions for future improvement.</a:t>
            </a:r>
            <a:endParaRPr/>
          </a:p>
        </p:txBody>
      </p:sp>
      <p:sp>
        <p:nvSpPr>
          <p:cNvPr id="319" name="Google Shape;319;p28"/>
          <p:cNvSpPr txBox="1"/>
          <p:nvPr>
            <p:ph idx="21"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Table of contents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2" name="Shape 472"/>
        <p:cNvGrpSpPr/>
        <p:nvPr/>
      </p:nvGrpSpPr>
      <p:grpSpPr>
        <a:xfrm>
          <a:off x="0" y="0"/>
          <a:ext cx="0" cy="0"/>
          <a:chOff x="0" y="0"/>
          <a:chExt cx="0" cy="0"/>
        </a:xfrm>
      </p:grpSpPr>
      <p:sp>
        <p:nvSpPr>
          <p:cNvPr id="473" name="Google Shape;473;p46"/>
          <p:cNvSpPr txBox="1"/>
          <p:nvPr>
            <p:ph type="title"/>
          </p:nvPr>
        </p:nvSpPr>
        <p:spPr>
          <a:xfrm>
            <a:off x="2295150" y="920400"/>
            <a:ext cx="4553700" cy="102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474" name="Google Shape;474;p46"/>
          <p:cNvSpPr txBox="1"/>
          <p:nvPr>
            <p:ph idx="1" type="subTitle"/>
          </p:nvPr>
        </p:nvSpPr>
        <p:spPr>
          <a:xfrm>
            <a:off x="2854650" y="1914725"/>
            <a:ext cx="3434700" cy="142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sz="1800"/>
              <a:t>A</a:t>
            </a:r>
            <a:r>
              <a:rPr lang="en" sz="1800"/>
              <a:t>ny questions?</a:t>
            </a:r>
            <a:endParaRPr sz="1800"/>
          </a:p>
        </p:txBody>
      </p:sp>
      <p:sp>
        <p:nvSpPr>
          <p:cNvPr id="475" name="Google Shape;475;p46"/>
          <p:cNvSpPr txBox="1"/>
          <p:nvPr/>
        </p:nvSpPr>
        <p:spPr>
          <a:xfrm>
            <a:off x="1724250" y="4618671"/>
            <a:ext cx="5695500" cy="535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en" sz="1600">
                <a:solidFill>
                  <a:srgbClr val="191919"/>
                </a:solidFill>
                <a:latin typeface="Old Standard TT"/>
                <a:ea typeface="Old Standard TT"/>
                <a:cs typeface="Old Standard TT"/>
                <a:sym typeface="Old Standard TT"/>
              </a:rPr>
              <a:t>Slidesgo</a:t>
            </a:r>
            <a:endParaRPr i="1" sz="1600">
              <a:solidFill>
                <a:srgbClr val="191919"/>
              </a:solidFill>
              <a:latin typeface="Old Standard TT"/>
              <a:ea typeface="Old Standard TT"/>
              <a:cs typeface="Old Standard TT"/>
              <a:sym typeface="Old Standard T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23" name="Shape 323"/>
        <p:cNvGrpSpPr/>
        <p:nvPr/>
      </p:nvGrpSpPr>
      <p:grpSpPr>
        <a:xfrm>
          <a:off x="0" y="0"/>
          <a:ext cx="0" cy="0"/>
          <a:chOff x="0" y="0"/>
          <a:chExt cx="0" cy="0"/>
        </a:xfrm>
      </p:grpSpPr>
      <p:sp>
        <p:nvSpPr>
          <p:cNvPr id="324" name="Google Shape;324;p29"/>
          <p:cNvSpPr txBox="1"/>
          <p:nvPr>
            <p:ph idx="2" type="title"/>
          </p:nvPr>
        </p:nvSpPr>
        <p:spPr>
          <a:xfrm>
            <a:off x="2996575" y="1057362"/>
            <a:ext cx="3150900" cy="13935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01</a:t>
            </a:r>
            <a:endParaRPr/>
          </a:p>
        </p:txBody>
      </p:sp>
      <p:sp>
        <p:nvSpPr>
          <p:cNvPr id="325" name="Google Shape;325;p29"/>
          <p:cNvSpPr txBox="1"/>
          <p:nvPr>
            <p:ph type="title"/>
          </p:nvPr>
        </p:nvSpPr>
        <p:spPr>
          <a:xfrm>
            <a:off x="1751250" y="2576650"/>
            <a:ext cx="5641500" cy="53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 Statement</a:t>
            </a:r>
            <a:endParaRPr/>
          </a:p>
        </p:txBody>
      </p:sp>
      <p:sp>
        <p:nvSpPr>
          <p:cNvPr id="326" name="Google Shape;326;p29"/>
          <p:cNvSpPr txBox="1"/>
          <p:nvPr>
            <p:ph idx="1" type="subTitle"/>
          </p:nvPr>
        </p:nvSpPr>
        <p:spPr>
          <a:xfrm>
            <a:off x="2702100" y="3238250"/>
            <a:ext cx="37398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Why bother making Hound?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0"/>
          <p:cNvSpPr txBox="1"/>
          <p:nvPr>
            <p:ph type="title"/>
          </p:nvPr>
        </p:nvSpPr>
        <p:spPr>
          <a:xfrm>
            <a:off x="713100" y="1249247"/>
            <a:ext cx="7717800" cy="21003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sz="7600"/>
              <a:t>People lose things.</a:t>
            </a:r>
            <a:endParaRPr sz="7600"/>
          </a:p>
        </p:txBody>
      </p:sp>
      <p:sp>
        <p:nvSpPr>
          <p:cNvPr id="332" name="Google Shape;332;p30"/>
          <p:cNvSpPr txBox="1"/>
          <p:nvPr>
            <p:ph idx="1" type="subTitle"/>
          </p:nvPr>
        </p:nvSpPr>
        <p:spPr>
          <a:xfrm>
            <a:off x="2164575" y="3501950"/>
            <a:ext cx="4815000" cy="535800"/>
          </a:xfrm>
          <a:prstGeom prst="rect">
            <a:avLst/>
          </a:prstGeom>
        </p:spPr>
        <p:txBody>
          <a:bodyPr anchorCtr="0" anchor="t" bIns="91425" lIns="0" spcFirstLastPara="1" rIns="91425" wrap="square" tIns="91425">
            <a:noAutofit/>
          </a:bodyPr>
          <a:lstStyle/>
          <a:p>
            <a:pPr indent="0" lvl="0" marL="0" rtl="0" algn="ctr">
              <a:spcBef>
                <a:spcPts val="0"/>
              </a:spcBef>
              <a:spcAft>
                <a:spcPts val="0"/>
              </a:spcAft>
              <a:buNone/>
            </a:pPr>
            <a:r>
              <a:rPr lang="en"/>
              <a:t>And RPI lacks a centralized lost and found system</a:t>
            </a:r>
            <a:r>
              <a:rPr baseline="30000" lang="en"/>
              <a:t>1</a:t>
            </a:r>
            <a:r>
              <a:rPr lang="en"/>
              <a:t>.</a:t>
            </a:r>
            <a:endParaRPr/>
          </a:p>
        </p:txBody>
      </p:sp>
      <p:sp>
        <p:nvSpPr>
          <p:cNvPr id="333" name="Google Shape;333;p30"/>
          <p:cNvSpPr txBox="1"/>
          <p:nvPr>
            <p:ph idx="1" type="subTitle"/>
          </p:nvPr>
        </p:nvSpPr>
        <p:spPr>
          <a:xfrm>
            <a:off x="2164500" y="4698800"/>
            <a:ext cx="4815000" cy="3537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baseline="30000" lang="en" sz="1100"/>
              <a:t>1</a:t>
            </a:r>
            <a:r>
              <a:rPr lang="en" sz="1100"/>
              <a:t> (“Public Safety.”)</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31"/>
          <p:cNvSpPr txBox="1"/>
          <p:nvPr>
            <p:ph idx="4"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sz="2800"/>
              <a:t>Example Personas</a:t>
            </a:r>
            <a:endParaRPr sz="2800"/>
          </a:p>
        </p:txBody>
      </p:sp>
      <p:sp>
        <p:nvSpPr>
          <p:cNvPr id="339" name="Google Shape;339;p31"/>
          <p:cNvSpPr txBox="1"/>
          <p:nvPr>
            <p:ph idx="1" type="body"/>
          </p:nvPr>
        </p:nvSpPr>
        <p:spPr>
          <a:xfrm>
            <a:off x="719975" y="1922886"/>
            <a:ext cx="3780600" cy="2562900"/>
          </a:xfrm>
          <a:prstGeom prst="rect">
            <a:avLst/>
          </a:prstGeom>
        </p:spPr>
        <p:txBody>
          <a:bodyPr anchorCtr="0" anchor="t" bIns="91425" lIns="0" spcFirstLastPara="1" rIns="91425" wrap="square" tIns="91425">
            <a:noAutofit/>
          </a:bodyPr>
          <a:lstStyle/>
          <a:p>
            <a:pPr indent="-304800" lvl="0" marL="457200" rtl="0" algn="l">
              <a:spcBef>
                <a:spcPts val="0"/>
              </a:spcBef>
              <a:spcAft>
                <a:spcPts val="0"/>
              </a:spcAft>
              <a:buSzPts val="1200"/>
              <a:buChar char="-"/>
            </a:pPr>
            <a:r>
              <a:rPr lang="en"/>
              <a:t>Student</a:t>
            </a:r>
            <a:endParaRPr/>
          </a:p>
          <a:p>
            <a:pPr indent="-304800" lvl="0" marL="457200" rtl="0" algn="l">
              <a:spcBef>
                <a:spcPts val="0"/>
              </a:spcBef>
              <a:spcAft>
                <a:spcPts val="0"/>
              </a:spcAft>
              <a:buSzPts val="1200"/>
              <a:buChar char="-"/>
            </a:pPr>
            <a:r>
              <a:rPr lang="en"/>
              <a:t>Lost AirPods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Reese lost a lime green AirPods case near the DCC one day, and in a panic tore apart his bag looking for them. Reese was ready to buy another case when his roommate informed him about Hound. Reese declared his AirPods lost, attached an image and that he last had them at the DCC, and within days he found a </a:t>
            </a:r>
            <a:r>
              <a:rPr lang="en"/>
              <a:t>matching</a:t>
            </a:r>
            <a:r>
              <a:rPr lang="en"/>
              <a:t> listing. He picked them up at PubSafe the same day.</a:t>
            </a:r>
            <a:endParaRPr/>
          </a:p>
        </p:txBody>
      </p:sp>
      <p:sp>
        <p:nvSpPr>
          <p:cNvPr id="340" name="Google Shape;340;p31"/>
          <p:cNvSpPr txBox="1"/>
          <p:nvPr>
            <p:ph idx="2" type="body"/>
          </p:nvPr>
        </p:nvSpPr>
        <p:spPr>
          <a:xfrm>
            <a:off x="4742425" y="1922886"/>
            <a:ext cx="3681600" cy="2562900"/>
          </a:xfrm>
          <a:prstGeom prst="rect">
            <a:avLst/>
          </a:prstGeom>
        </p:spPr>
        <p:txBody>
          <a:bodyPr anchorCtr="0" anchor="t" bIns="91425" lIns="0" spcFirstLastPara="1" rIns="91425" wrap="square" tIns="91425">
            <a:noAutofit/>
          </a:bodyPr>
          <a:lstStyle/>
          <a:p>
            <a:pPr indent="-304800" lvl="0" marL="457200" rtl="0" algn="l">
              <a:spcBef>
                <a:spcPts val="0"/>
              </a:spcBef>
              <a:spcAft>
                <a:spcPts val="0"/>
              </a:spcAft>
              <a:buSzPts val="1200"/>
              <a:buChar char="-"/>
            </a:pPr>
            <a:r>
              <a:rPr lang="en"/>
              <a:t>Training for a 10K; runs around campus</a:t>
            </a:r>
            <a:endParaRPr/>
          </a:p>
          <a:p>
            <a:pPr indent="-304800" lvl="0" marL="457200" rtl="0" algn="l">
              <a:spcBef>
                <a:spcPts val="0"/>
              </a:spcBef>
              <a:spcAft>
                <a:spcPts val="0"/>
              </a:spcAft>
              <a:buSzPts val="1200"/>
              <a:buChar char="-"/>
            </a:pPr>
            <a:r>
              <a:rPr lang="en"/>
              <a:t>Found maroon zip-up sweatshirt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Prof. Candice “Candy” Korn is an RPI professor training for a 10K in her downtime by jogging between classes. She often finds items around campus, but has nowhere to return them so she ignores them. Upon hearing of Hound, Candy collects </a:t>
            </a:r>
            <a:r>
              <a:rPr lang="en"/>
              <a:t>items on her runs and delivers them to PubSafe after her jogs, posting a listing for each item on Hound.</a:t>
            </a:r>
            <a:endParaRPr/>
          </a:p>
        </p:txBody>
      </p:sp>
      <p:sp>
        <p:nvSpPr>
          <p:cNvPr id="341" name="Google Shape;341;p31"/>
          <p:cNvSpPr txBox="1"/>
          <p:nvPr>
            <p:ph type="title"/>
          </p:nvPr>
        </p:nvSpPr>
        <p:spPr>
          <a:xfrm>
            <a:off x="720000" y="1521225"/>
            <a:ext cx="3780600" cy="4119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sz="1800"/>
              <a:t>Reese S. Peace</a:t>
            </a:r>
            <a:endParaRPr sz="1800"/>
          </a:p>
        </p:txBody>
      </p:sp>
      <p:sp>
        <p:nvSpPr>
          <p:cNvPr id="342" name="Google Shape;342;p31"/>
          <p:cNvSpPr txBox="1"/>
          <p:nvPr>
            <p:ph idx="3" type="title"/>
          </p:nvPr>
        </p:nvSpPr>
        <p:spPr>
          <a:xfrm>
            <a:off x="4742425" y="1521225"/>
            <a:ext cx="3681600" cy="4119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sz="1800"/>
              <a:t>Professor Candice “Candy” Korn</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46" name="Shape 346"/>
        <p:cNvGrpSpPr/>
        <p:nvPr/>
      </p:nvGrpSpPr>
      <p:grpSpPr>
        <a:xfrm>
          <a:off x="0" y="0"/>
          <a:ext cx="0" cy="0"/>
          <a:chOff x="0" y="0"/>
          <a:chExt cx="0" cy="0"/>
        </a:xfrm>
      </p:grpSpPr>
      <p:sp>
        <p:nvSpPr>
          <p:cNvPr id="347" name="Google Shape;347;p32"/>
          <p:cNvSpPr txBox="1"/>
          <p:nvPr>
            <p:ph idx="2" type="title"/>
          </p:nvPr>
        </p:nvSpPr>
        <p:spPr>
          <a:xfrm>
            <a:off x="2996575" y="1057362"/>
            <a:ext cx="3150900" cy="13935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02</a:t>
            </a:r>
            <a:endParaRPr/>
          </a:p>
        </p:txBody>
      </p:sp>
      <p:sp>
        <p:nvSpPr>
          <p:cNvPr id="348" name="Google Shape;348;p32"/>
          <p:cNvSpPr txBox="1"/>
          <p:nvPr>
            <p:ph type="title"/>
          </p:nvPr>
        </p:nvSpPr>
        <p:spPr>
          <a:xfrm>
            <a:off x="1751250" y="2576650"/>
            <a:ext cx="5641500" cy="53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is Hound?</a:t>
            </a:r>
            <a:endParaRPr/>
          </a:p>
        </p:txBody>
      </p:sp>
      <p:sp>
        <p:nvSpPr>
          <p:cNvPr id="349" name="Google Shape;349;p32"/>
          <p:cNvSpPr txBox="1"/>
          <p:nvPr>
            <p:ph idx="1" type="subTitle"/>
          </p:nvPr>
        </p:nvSpPr>
        <p:spPr>
          <a:xfrm>
            <a:off x="2702100" y="3238250"/>
            <a:ext cx="37398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What is it and how does it work?</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pic>
        <p:nvPicPr>
          <p:cNvPr id="354" name="Google Shape;354;p33"/>
          <p:cNvPicPr preferRelativeResize="0"/>
          <p:nvPr/>
        </p:nvPicPr>
        <p:blipFill>
          <a:blip r:embed="rId3">
            <a:alphaModFix/>
          </a:blip>
          <a:stretch>
            <a:fillRect/>
          </a:stretch>
        </p:blipFill>
        <p:spPr>
          <a:xfrm>
            <a:off x="689700" y="2988813"/>
            <a:ext cx="1990450" cy="1866688"/>
          </a:xfrm>
          <a:prstGeom prst="rect">
            <a:avLst/>
          </a:prstGeom>
          <a:noFill/>
          <a:ln cap="flat" cmpd="sng" w="19050">
            <a:solidFill>
              <a:schemeClr val="dk1"/>
            </a:solidFill>
            <a:prstDash val="solid"/>
            <a:round/>
            <a:headEnd len="sm" w="sm" type="none"/>
            <a:tailEnd len="sm" w="sm" type="none"/>
          </a:ln>
        </p:spPr>
      </p:pic>
      <p:sp>
        <p:nvSpPr>
          <p:cNvPr id="355" name="Google Shape;355;p33"/>
          <p:cNvSpPr txBox="1"/>
          <p:nvPr>
            <p:ph idx="4"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ctr">
              <a:spcBef>
                <a:spcPts val="0"/>
              </a:spcBef>
              <a:spcAft>
                <a:spcPts val="0"/>
              </a:spcAft>
              <a:buNone/>
            </a:pPr>
            <a:r>
              <a:rPr lang="en"/>
              <a:t>Hound</a:t>
            </a:r>
            <a:endParaRPr/>
          </a:p>
        </p:txBody>
      </p:sp>
      <p:sp>
        <p:nvSpPr>
          <p:cNvPr id="356" name="Google Shape;356;p33"/>
          <p:cNvSpPr txBox="1"/>
          <p:nvPr>
            <p:ph idx="1" type="body"/>
          </p:nvPr>
        </p:nvSpPr>
        <p:spPr>
          <a:xfrm>
            <a:off x="812000" y="1922875"/>
            <a:ext cx="3681600" cy="25629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b="1" lang="en" sz="1600"/>
              <a:t>Hound</a:t>
            </a:r>
            <a:r>
              <a:rPr lang="en" sz="1600"/>
              <a:t> is an online system for lost and found items,  primarily works for RPI community.</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t/>
            </a:r>
            <a:endParaRPr sz="1600"/>
          </a:p>
        </p:txBody>
      </p:sp>
      <p:sp>
        <p:nvSpPr>
          <p:cNvPr id="357" name="Google Shape;357;p33"/>
          <p:cNvSpPr txBox="1"/>
          <p:nvPr>
            <p:ph idx="2" type="body"/>
          </p:nvPr>
        </p:nvSpPr>
        <p:spPr>
          <a:xfrm>
            <a:off x="5004725" y="1922875"/>
            <a:ext cx="3780600" cy="25629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a:t>S</a:t>
            </a:r>
            <a:r>
              <a:rPr lang="en"/>
              <a:t>ince the school lacks a centralized, easy-to-use lost and found system, it was important to create an application that would bring all the lost and found information together.</a:t>
            </a:r>
            <a:endParaRPr/>
          </a:p>
          <a:p>
            <a:pPr indent="0" lvl="0" marL="0" rtl="0" algn="l">
              <a:spcBef>
                <a:spcPts val="0"/>
              </a:spcBef>
              <a:spcAft>
                <a:spcPts val="0"/>
              </a:spcAft>
              <a:buNone/>
            </a:pPr>
            <a:r>
              <a:t/>
            </a:r>
            <a:endParaRPr/>
          </a:p>
          <a:p>
            <a:pPr indent="-304800" lvl="0" marL="457200" rtl="0" algn="l">
              <a:spcBef>
                <a:spcPts val="0"/>
              </a:spcBef>
              <a:spcAft>
                <a:spcPts val="0"/>
              </a:spcAft>
              <a:buSzPts val="1200"/>
              <a:buChar char="●"/>
            </a:pPr>
            <a:r>
              <a:rPr b="1" lang="en"/>
              <a:t>Serving data into our database by form</a:t>
            </a:r>
            <a:endParaRPr b="1"/>
          </a:p>
          <a:p>
            <a:pPr indent="0" lvl="0" marL="457200" rtl="0" algn="l">
              <a:spcBef>
                <a:spcPts val="0"/>
              </a:spcBef>
              <a:spcAft>
                <a:spcPts val="0"/>
              </a:spcAft>
              <a:buNone/>
            </a:pPr>
            <a:r>
              <a:rPr b="1" lang="en"/>
              <a:t> </a:t>
            </a:r>
            <a:endParaRPr b="1"/>
          </a:p>
          <a:p>
            <a:pPr indent="-304800" lvl="0" marL="457200" rtl="0" algn="l">
              <a:spcBef>
                <a:spcPts val="0"/>
              </a:spcBef>
              <a:spcAft>
                <a:spcPts val="0"/>
              </a:spcAft>
              <a:buSzPts val="1200"/>
              <a:buChar char="●"/>
            </a:pPr>
            <a:r>
              <a:rPr b="1" lang="en"/>
              <a:t>Provide a user-friendly interface </a:t>
            </a:r>
            <a:endParaRPr b="1"/>
          </a:p>
        </p:txBody>
      </p:sp>
      <p:sp>
        <p:nvSpPr>
          <p:cNvPr id="358" name="Google Shape;358;p33"/>
          <p:cNvSpPr txBox="1"/>
          <p:nvPr>
            <p:ph type="title"/>
          </p:nvPr>
        </p:nvSpPr>
        <p:spPr>
          <a:xfrm>
            <a:off x="762500" y="1521225"/>
            <a:ext cx="3780600" cy="4119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What is it?</a:t>
            </a:r>
            <a:endParaRPr/>
          </a:p>
        </p:txBody>
      </p:sp>
      <p:sp>
        <p:nvSpPr>
          <p:cNvPr id="359" name="Google Shape;359;p33"/>
          <p:cNvSpPr txBox="1"/>
          <p:nvPr>
            <p:ph idx="3" type="title"/>
          </p:nvPr>
        </p:nvSpPr>
        <p:spPr>
          <a:xfrm>
            <a:off x="5054225" y="1521225"/>
            <a:ext cx="3681600" cy="4119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How does it work?</a:t>
            </a:r>
            <a:endParaRPr/>
          </a:p>
        </p:txBody>
      </p:sp>
      <p:pic>
        <p:nvPicPr>
          <p:cNvPr id="360" name="Google Shape;360;p33"/>
          <p:cNvPicPr preferRelativeResize="0"/>
          <p:nvPr/>
        </p:nvPicPr>
        <p:blipFill rotWithShape="1">
          <a:blip r:embed="rId4">
            <a:alphaModFix/>
          </a:blip>
          <a:srcRect b="0" l="0" r="0" t="55555"/>
          <a:stretch/>
        </p:blipFill>
        <p:spPr>
          <a:xfrm>
            <a:off x="2797483" y="2988625"/>
            <a:ext cx="1990434" cy="1867074"/>
          </a:xfrm>
          <a:prstGeom prst="rect">
            <a:avLst/>
          </a:prstGeom>
          <a:noFill/>
          <a:ln cap="flat" cmpd="sng" w="19050">
            <a:solidFill>
              <a:schemeClr val="dk1"/>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64" name="Shape 364"/>
        <p:cNvGrpSpPr/>
        <p:nvPr/>
      </p:nvGrpSpPr>
      <p:grpSpPr>
        <a:xfrm>
          <a:off x="0" y="0"/>
          <a:ext cx="0" cy="0"/>
          <a:chOff x="0" y="0"/>
          <a:chExt cx="0" cy="0"/>
        </a:xfrm>
      </p:grpSpPr>
      <p:sp>
        <p:nvSpPr>
          <p:cNvPr id="365" name="Google Shape;365;p34"/>
          <p:cNvSpPr txBox="1"/>
          <p:nvPr>
            <p:ph idx="2" type="title"/>
          </p:nvPr>
        </p:nvSpPr>
        <p:spPr>
          <a:xfrm>
            <a:off x="2996575" y="1057362"/>
            <a:ext cx="3150900" cy="13935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03</a:t>
            </a:r>
            <a:endParaRPr/>
          </a:p>
        </p:txBody>
      </p:sp>
      <p:sp>
        <p:nvSpPr>
          <p:cNvPr id="366" name="Google Shape;366;p34"/>
          <p:cNvSpPr txBox="1"/>
          <p:nvPr>
            <p:ph type="title"/>
          </p:nvPr>
        </p:nvSpPr>
        <p:spPr>
          <a:xfrm>
            <a:off x="1751250" y="2576650"/>
            <a:ext cx="5641500" cy="53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Methodology</a:t>
            </a:r>
            <a:endParaRPr/>
          </a:p>
        </p:txBody>
      </p:sp>
      <p:sp>
        <p:nvSpPr>
          <p:cNvPr id="367" name="Google Shape;367;p34"/>
          <p:cNvSpPr txBox="1"/>
          <p:nvPr>
            <p:ph idx="1" type="subTitle"/>
          </p:nvPr>
        </p:nvSpPr>
        <p:spPr>
          <a:xfrm>
            <a:off x="2702100" y="3238250"/>
            <a:ext cx="37398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400"/>
              <a:t>Preliminary planning &amp; IA.</a:t>
            </a:r>
            <a:endParaRPr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35"/>
          <p:cNvSpPr txBox="1"/>
          <p:nvPr>
            <p:ph idx="4" type="title"/>
          </p:nvPr>
        </p:nvSpPr>
        <p:spPr>
          <a:xfrm>
            <a:off x="720000" y="527825"/>
            <a:ext cx="7704000" cy="6228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a:t>Our Main Areas of Focus</a:t>
            </a:r>
            <a:endParaRPr/>
          </a:p>
        </p:txBody>
      </p:sp>
      <p:sp>
        <p:nvSpPr>
          <p:cNvPr id="373" name="Google Shape;373;p35"/>
          <p:cNvSpPr txBox="1"/>
          <p:nvPr>
            <p:ph idx="3" type="title"/>
          </p:nvPr>
        </p:nvSpPr>
        <p:spPr>
          <a:xfrm>
            <a:off x="5118200" y="2049150"/>
            <a:ext cx="3681600" cy="4119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sz="2600"/>
              <a:t>Area 1: HTML and CSS</a:t>
            </a:r>
            <a:endParaRPr sz="2600"/>
          </a:p>
        </p:txBody>
      </p:sp>
      <p:sp>
        <p:nvSpPr>
          <p:cNvPr id="374" name="Google Shape;374;p35"/>
          <p:cNvSpPr txBox="1"/>
          <p:nvPr>
            <p:ph idx="1" type="body"/>
          </p:nvPr>
        </p:nvSpPr>
        <p:spPr>
          <a:xfrm>
            <a:off x="766975" y="2809086"/>
            <a:ext cx="3780600" cy="25629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sz="1800"/>
              <a:t>Our lost and found web application focuses primarily on serving and pulling data to and from the lost and found database</a:t>
            </a:r>
            <a:endParaRPr sz="1800"/>
          </a:p>
        </p:txBody>
      </p:sp>
      <p:sp>
        <p:nvSpPr>
          <p:cNvPr id="375" name="Google Shape;375;p35"/>
          <p:cNvSpPr txBox="1"/>
          <p:nvPr>
            <p:ph idx="2" type="body"/>
          </p:nvPr>
        </p:nvSpPr>
        <p:spPr>
          <a:xfrm>
            <a:off x="5118200" y="2715161"/>
            <a:ext cx="3681600" cy="25629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sz="1800"/>
              <a:t>Our secondary focus is on HTML and CSS in order to provide a user </a:t>
            </a:r>
            <a:r>
              <a:rPr lang="en" sz="1800"/>
              <a:t>friendly</a:t>
            </a:r>
            <a:r>
              <a:rPr lang="en" sz="1800"/>
              <a:t> and visibly </a:t>
            </a:r>
            <a:r>
              <a:rPr lang="en" sz="1800"/>
              <a:t>pleasing</a:t>
            </a:r>
            <a:r>
              <a:rPr lang="en" sz="1800"/>
              <a:t> experience to our clients.</a:t>
            </a:r>
            <a:endParaRPr sz="1800"/>
          </a:p>
        </p:txBody>
      </p:sp>
      <p:sp>
        <p:nvSpPr>
          <p:cNvPr id="376" name="Google Shape;376;p35"/>
          <p:cNvSpPr txBox="1"/>
          <p:nvPr>
            <p:ph type="title"/>
          </p:nvPr>
        </p:nvSpPr>
        <p:spPr>
          <a:xfrm>
            <a:off x="720000" y="1402125"/>
            <a:ext cx="3627300" cy="1479600"/>
          </a:xfrm>
          <a:prstGeom prst="rect">
            <a:avLst/>
          </a:prstGeom>
        </p:spPr>
        <p:txBody>
          <a:bodyPr anchorCtr="0" anchor="b" bIns="91425" lIns="0" spcFirstLastPara="1" rIns="91425" wrap="square" tIns="91425">
            <a:noAutofit/>
          </a:bodyPr>
          <a:lstStyle/>
          <a:p>
            <a:pPr indent="0" lvl="0" marL="0" rtl="0" algn="l">
              <a:spcBef>
                <a:spcPts val="0"/>
              </a:spcBef>
              <a:spcAft>
                <a:spcPts val="0"/>
              </a:spcAft>
              <a:buNone/>
            </a:pPr>
            <a:r>
              <a:rPr lang="en" sz="2600"/>
              <a:t>Area 5: Uploading and Pulling Data from a Database</a:t>
            </a:r>
            <a:endParaRPr sz="2600"/>
          </a:p>
        </p:txBody>
      </p:sp>
    </p:spTree>
  </p:cSld>
  <p:clrMapOvr>
    <a:masterClrMapping/>
  </p:clrMapOvr>
</p:sld>
</file>

<file path=ppt/theme/theme1.xml><?xml version="1.0" encoding="utf-8"?>
<a:theme xmlns:a="http://schemas.openxmlformats.org/drawingml/2006/main" xmlns:r="http://schemas.openxmlformats.org/officeDocument/2006/relationships" name="Formal Research Paper Slideshow by Slidesgo">
  <a:themeElements>
    <a:clrScheme name="Simple Light">
      <a:dk1>
        <a:srgbClr val="191919"/>
      </a:dk1>
      <a:lt1>
        <a:srgbClr val="FFFFFF"/>
      </a:lt1>
      <a:dk2>
        <a:srgbClr val="DDD9D5"/>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